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80" r:id="rId3"/>
    <p:sldId id="281" r:id="rId4"/>
    <p:sldId id="273" r:id="rId5"/>
    <p:sldId id="271" r:id="rId6"/>
    <p:sldId id="258" r:id="rId7"/>
    <p:sldId id="260" r:id="rId8"/>
    <p:sldId id="293" r:id="rId9"/>
    <p:sldId id="262" r:id="rId10"/>
    <p:sldId id="291" r:id="rId11"/>
    <p:sldId id="292" r:id="rId12"/>
    <p:sldId id="289" r:id="rId13"/>
    <p:sldId id="288" r:id="rId14"/>
    <p:sldId id="290" r:id="rId15"/>
    <p:sldId id="266" r:id="rId16"/>
    <p:sldId id="286" r:id="rId17"/>
    <p:sldId id="275" r:id="rId18"/>
    <p:sldId id="267" r:id="rId19"/>
    <p:sldId id="269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2C39"/>
    <a:srgbClr val="E62B1E"/>
    <a:srgbClr val="718A9A"/>
    <a:srgbClr val="FF4D4D"/>
    <a:srgbClr val="FF8A8A"/>
    <a:srgbClr val="000000"/>
    <a:srgbClr val="FF0004"/>
    <a:srgbClr val="FF171B"/>
    <a:srgbClr val="E8313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2E7B43-BE5A-4228-A95A-83C362B5FF7B}" v="3" dt="2024-12-20T23:01:04.3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9574A8-2CE1-435E-A220-08898BC320BB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5F2E2BB-79B6-4D1F-9017-2D7E955401C2}">
      <dgm:prSet/>
      <dgm:spPr/>
      <dgm:t>
        <a:bodyPr/>
        <a:lstStyle/>
        <a:p>
          <a:r>
            <a:rPr lang="en-US" b="0">
              <a:solidFill>
                <a:srgbClr val="C00000"/>
              </a:solidFill>
              <a:latin typeface="Arial"/>
              <a:cs typeface="Arial"/>
            </a:rPr>
            <a:t>Raw Data:</a:t>
          </a:r>
        </a:p>
      </dgm:t>
    </dgm:pt>
    <dgm:pt modelId="{FEB552EA-9CB2-4C08-B6ED-C5C908BCE892}" type="parTrans" cxnId="{EE45752E-805E-4DA1-A9E3-69C2CD168D70}">
      <dgm:prSet/>
      <dgm:spPr/>
      <dgm:t>
        <a:bodyPr/>
        <a:lstStyle/>
        <a:p>
          <a:endParaRPr lang="en-US"/>
        </a:p>
      </dgm:t>
    </dgm:pt>
    <dgm:pt modelId="{30820A0F-75CF-493B-88D8-3E60BB0AFFC5}" type="sibTrans" cxnId="{EE45752E-805E-4DA1-A9E3-69C2CD168D70}">
      <dgm:prSet/>
      <dgm:spPr/>
      <dgm:t>
        <a:bodyPr/>
        <a:lstStyle/>
        <a:p>
          <a:endParaRPr lang="en-US"/>
        </a:p>
      </dgm:t>
    </dgm:pt>
    <dgm:pt modelId="{1AEBE660-552B-4CED-B3D2-C6D65D93C35A}">
      <dgm:prSet/>
      <dgm:spPr/>
      <dgm:t>
        <a:bodyPr/>
        <a:lstStyle/>
        <a:p>
          <a:pPr rtl="0"/>
          <a:r>
            <a:rPr lang="en-US" b="0">
              <a:solidFill>
                <a:srgbClr val="E62B1E"/>
              </a:solidFill>
              <a:latin typeface="Arial"/>
              <a:cs typeface="Arial"/>
            </a:rPr>
            <a:t>Contained</a:t>
          </a:r>
          <a:r>
            <a:rPr lang="en-US">
              <a:solidFill>
                <a:srgbClr val="E62B1E"/>
              </a:solidFill>
              <a:latin typeface="Arial"/>
              <a:cs typeface="Arial"/>
            </a:rPr>
            <a:t> no duplicates but had some missing information </a:t>
          </a:r>
          <a:endParaRPr lang="en-US">
            <a:solidFill>
              <a:srgbClr val="E62B1E"/>
            </a:solidFill>
          </a:endParaRPr>
        </a:p>
      </dgm:t>
    </dgm:pt>
    <dgm:pt modelId="{69A4B34C-0ED3-4E60-BF71-350F5A37CFB9}" type="parTrans" cxnId="{7A81A75F-CCAF-459C-A476-1EA7982DA227}">
      <dgm:prSet/>
      <dgm:spPr/>
      <dgm:t>
        <a:bodyPr/>
        <a:lstStyle/>
        <a:p>
          <a:endParaRPr lang="en-US"/>
        </a:p>
      </dgm:t>
    </dgm:pt>
    <dgm:pt modelId="{BFC15D94-3EFB-4291-ABCD-190FB7F56AF8}" type="sibTrans" cxnId="{7A81A75F-CCAF-459C-A476-1EA7982DA227}">
      <dgm:prSet/>
      <dgm:spPr/>
      <dgm:t>
        <a:bodyPr/>
        <a:lstStyle/>
        <a:p>
          <a:endParaRPr lang="en-US"/>
        </a:p>
      </dgm:t>
    </dgm:pt>
    <dgm:pt modelId="{D6ED511B-DFE9-4631-84F1-A32ED9F5392F}">
      <dgm:prSet/>
      <dgm:spPr/>
      <dgm:t>
        <a:bodyPr/>
        <a:lstStyle/>
        <a:p>
          <a:pPr rtl="0"/>
          <a:r>
            <a:rPr lang="en-US" b="0">
              <a:solidFill>
                <a:srgbClr val="E62C39"/>
              </a:solidFill>
              <a:latin typeface="Arial"/>
              <a:cs typeface="Arial"/>
            </a:rPr>
            <a:t>Columns were added, deleted, organized &amp; structured</a:t>
          </a:r>
        </a:p>
      </dgm:t>
    </dgm:pt>
    <dgm:pt modelId="{C5C41FD9-D35B-418D-B9B9-73F0670BB568}" type="parTrans" cxnId="{F6D9D9E9-7B65-4BCC-9A36-5F5DFA1A6824}">
      <dgm:prSet/>
      <dgm:spPr/>
      <dgm:t>
        <a:bodyPr/>
        <a:lstStyle/>
        <a:p>
          <a:endParaRPr lang="en-US"/>
        </a:p>
      </dgm:t>
    </dgm:pt>
    <dgm:pt modelId="{927F2FA4-BFEB-4657-871E-A092E748D796}" type="sibTrans" cxnId="{F6D9D9E9-7B65-4BCC-9A36-5F5DFA1A6824}">
      <dgm:prSet/>
      <dgm:spPr/>
      <dgm:t>
        <a:bodyPr/>
        <a:lstStyle/>
        <a:p>
          <a:endParaRPr lang="en-US"/>
        </a:p>
      </dgm:t>
    </dgm:pt>
    <dgm:pt modelId="{0F0AA8AB-2BD2-4C6E-8384-6CDD1082699F}">
      <dgm:prSet/>
      <dgm:spPr/>
      <dgm:t>
        <a:bodyPr/>
        <a:lstStyle/>
        <a:p>
          <a:pPr rtl="0"/>
          <a:r>
            <a:rPr lang="en-US" b="0">
              <a:solidFill>
                <a:srgbClr val="E62C39"/>
              </a:solidFill>
              <a:latin typeface="Arial"/>
              <a:cs typeface="Arial"/>
            </a:rPr>
            <a:t>Required preprocessing to extract meaningful insights.</a:t>
          </a:r>
        </a:p>
      </dgm:t>
    </dgm:pt>
    <dgm:pt modelId="{85231153-D7FC-4326-AF2B-E4BCBCC70A05}" type="parTrans" cxnId="{5AC95E18-E65D-4A53-A623-389CAC809B23}">
      <dgm:prSet/>
      <dgm:spPr/>
      <dgm:t>
        <a:bodyPr/>
        <a:lstStyle/>
        <a:p>
          <a:endParaRPr lang="en-US"/>
        </a:p>
      </dgm:t>
    </dgm:pt>
    <dgm:pt modelId="{346A42A9-4646-4B96-BE30-02FC87EB804B}" type="sibTrans" cxnId="{5AC95E18-E65D-4A53-A623-389CAC809B23}">
      <dgm:prSet/>
      <dgm:spPr/>
      <dgm:t>
        <a:bodyPr/>
        <a:lstStyle/>
        <a:p>
          <a:endParaRPr lang="en-US"/>
        </a:p>
      </dgm:t>
    </dgm:pt>
    <dgm:pt modelId="{A9EE3DB5-9364-40DD-86DF-AD74F5FEE5F6}">
      <dgm:prSet/>
      <dgm:spPr/>
      <dgm:t>
        <a:bodyPr/>
        <a:lstStyle/>
        <a:p>
          <a:r>
            <a:rPr lang="en-US" b="0">
              <a:solidFill>
                <a:schemeClr val="accent6">
                  <a:lumMod val="76000"/>
                </a:schemeClr>
              </a:solidFill>
              <a:latin typeface="Arial"/>
              <a:cs typeface="Arial"/>
            </a:rPr>
            <a:t>Clean Data:</a:t>
          </a:r>
        </a:p>
      </dgm:t>
    </dgm:pt>
    <dgm:pt modelId="{2EF986DE-0DA3-4B4F-965B-B4E79AA9DB4E}" type="parTrans" cxnId="{B27A1FA1-6230-441F-A5E5-056EC2EFBD41}">
      <dgm:prSet/>
      <dgm:spPr/>
      <dgm:t>
        <a:bodyPr/>
        <a:lstStyle/>
        <a:p>
          <a:endParaRPr lang="en-US"/>
        </a:p>
      </dgm:t>
    </dgm:pt>
    <dgm:pt modelId="{7709463D-7FC0-44A5-8CD3-E717459A619F}" type="sibTrans" cxnId="{B27A1FA1-6230-441F-A5E5-056EC2EFBD41}">
      <dgm:prSet/>
      <dgm:spPr/>
      <dgm:t>
        <a:bodyPr/>
        <a:lstStyle/>
        <a:p>
          <a:endParaRPr lang="en-US"/>
        </a:p>
      </dgm:t>
    </dgm:pt>
    <dgm:pt modelId="{1864E27E-8632-4097-BC2D-A669D3B812EC}">
      <dgm:prSet/>
      <dgm:spPr/>
      <dgm:t>
        <a:bodyPr/>
        <a:lstStyle/>
        <a:p>
          <a:r>
            <a:rPr lang="en-US" b="0">
              <a:solidFill>
                <a:srgbClr val="00B050"/>
              </a:solidFill>
              <a:latin typeface="Arial"/>
              <a:cs typeface="Arial"/>
            </a:rPr>
            <a:t>Organized and standardized for analysis</a:t>
          </a:r>
        </a:p>
      </dgm:t>
    </dgm:pt>
    <dgm:pt modelId="{C3163397-0E87-4C03-85E9-AD95C48162F3}" type="parTrans" cxnId="{B08841A6-4317-479F-B460-46FA4599F1A5}">
      <dgm:prSet/>
      <dgm:spPr/>
      <dgm:t>
        <a:bodyPr/>
        <a:lstStyle/>
        <a:p>
          <a:endParaRPr lang="en-US"/>
        </a:p>
      </dgm:t>
    </dgm:pt>
    <dgm:pt modelId="{E3ABCF28-9F67-47D9-89D5-6A11AADECB60}" type="sibTrans" cxnId="{B08841A6-4317-479F-B460-46FA4599F1A5}">
      <dgm:prSet/>
      <dgm:spPr/>
      <dgm:t>
        <a:bodyPr/>
        <a:lstStyle/>
        <a:p>
          <a:endParaRPr lang="en-US"/>
        </a:p>
      </dgm:t>
    </dgm:pt>
    <dgm:pt modelId="{1AADDF93-92B1-4A83-875C-9BBFACD4EAA1}">
      <dgm:prSet/>
      <dgm:spPr/>
      <dgm:t>
        <a:bodyPr/>
        <a:lstStyle/>
        <a:p>
          <a:pPr rtl="0"/>
          <a:r>
            <a:rPr lang="en-US" b="0">
              <a:solidFill>
                <a:srgbClr val="00B050"/>
              </a:solidFill>
              <a:latin typeface="Arial"/>
              <a:cs typeface="Arial"/>
            </a:rPr>
            <a:t>No duplicates &amp; missing values addressed, anomalies corrected</a:t>
          </a:r>
        </a:p>
      </dgm:t>
    </dgm:pt>
    <dgm:pt modelId="{C4DA77C3-31B8-4552-9677-F59AE23D9153}" type="parTrans" cxnId="{7599A6C0-2697-43C4-BBE9-5A006D1CE605}">
      <dgm:prSet/>
      <dgm:spPr/>
      <dgm:t>
        <a:bodyPr/>
        <a:lstStyle/>
        <a:p>
          <a:endParaRPr lang="en-US"/>
        </a:p>
      </dgm:t>
    </dgm:pt>
    <dgm:pt modelId="{AE407329-F6F5-4AF2-BD3C-89DD17532A72}" type="sibTrans" cxnId="{7599A6C0-2697-43C4-BBE9-5A006D1CE605}">
      <dgm:prSet/>
      <dgm:spPr/>
      <dgm:t>
        <a:bodyPr/>
        <a:lstStyle/>
        <a:p>
          <a:endParaRPr lang="en-US"/>
        </a:p>
      </dgm:t>
    </dgm:pt>
    <dgm:pt modelId="{7C25D822-E4DA-40C6-91F3-EFBB48140E57}">
      <dgm:prSet/>
      <dgm:spPr/>
      <dgm:t>
        <a:bodyPr/>
        <a:lstStyle/>
        <a:p>
          <a:r>
            <a:rPr lang="en-US" b="0">
              <a:solidFill>
                <a:srgbClr val="00B050"/>
              </a:solidFill>
              <a:latin typeface="Arial"/>
              <a:cs typeface="Arial"/>
            </a:rPr>
            <a:t>Optimized for visualization and decision-making</a:t>
          </a:r>
        </a:p>
      </dgm:t>
    </dgm:pt>
    <dgm:pt modelId="{007A2478-550B-4E44-94BF-7ECDE43AD90B}" type="parTrans" cxnId="{18FAC30B-ED91-4C7A-B17D-4A6DB4D1E5BA}">
      <dgm:prSet/>
      <dgm:spPr/>
      <dgm:t>
        <a:bodyPr/>
        <a:lstStyle/>
        <a:p>
          <a:endParaRPr lang="en-US"/>
        </a:p>
      </dgm:t>
    </dgm:pt>
    <dgm:pt modelId="{9A158FBF-F38A-4190-BD6A-5D41AC99890D}" type="sibTrans" cxnId="{18FAC30B-ED91-4C7A-B17D-4A6DB4D1E5BA}">
      <dgm:prSet/>
      <dgm:spPr/>
      <dgm:t>
        <a:bodyPr/>
        <a:lstStyle/>
        <a:p>
          <a:endParaRPr lang="en-US"/>
        </a:p>
      </dgm:t>
    </dgm:pt>
    <dgm:pt modelId="{E2BA16DC-AD9D-49D2-933C-DDC6D89427CF}" type="pres">
      <dgm:prSet presAssocID="{6E9574A8-2CE1-435E-A220-08898BC320BB}" presName="diagram" presStyleCnt="0">
        <dgm:presLayoutVars>
          <dgm:dir/>
          <dgm:resizeHandles val="exact"/>
        </dgm:presLayoutVars>
      </dgm:prSet>
      <dgm:spPr/>
    </dgm:pt>
    <dgm:pt modelId="{5140B253-FD6A-4BDA-B006-2CBEF7E9867F}" type="pres">
      <dgm:prSet presAssocID="{15F2E2BB-79B6-4D1F-9017-2D7E955401C2}" presName="node" presStyleLbl="node1" presStyleIdx="0" presStyleCnt="8">
        <dgm:presLayoutVars>
          <dgm:bulletEnabled val="1"/>
        </dgm:presLayoutVars>
      </dgm:prSet>
      <dgm:spPr/>
    </dgm:pt>
    <dgm:pt modelId="{FDEE7E38-A2AB-454A-9774-A2577ADF0DA5}" type="pres">
      <dgm:prSet presAssocID="{30820A0F-75CF-493B-88D8-3E60BB0AFFC5}" presName="sibTrans" presStyleCnt="0"/>
      <dgm:spPr/>
    </dgm:pt>
    <dgm:pt modelId="{A713A323-EAD4-4D6D-975F-FD938F7D144F}" type="pres">
      <dgm:prSet presAssocID="{1AEBE660-552B-4CED-B3D2-C6D65D93C35A}" presName="node" presStyleLbl="node1" presStyleIdx="1" presStyleCnt="8">
        <dgm:presLayoutVars>
          <dgm:bulletEnabled val="1"/>
        </dgm:presLayoutVars>
      </dgm:prSet>
      <dgm:spPr/>
    </dgm:pt>
    <dgm:pt modelId="{C2741292-77C0-401A-BA8F-F9EFC477E9A4}" type="pres">
      <dgm:prSet presAssocID="{BFC15D94-3EFB-4291-ABCD-190FB7F56AF8}" presName="sibTrans" presStyleCnt="0"/>
      <dgm:spPr/>
    </dgm:pt>
    <dgm:pt modelId="{30C071DE-0CEA-4161-99EE-A4C68875D72B}" type="pres">
      <dgm:prSet presAssocID="{D6ED511B-DFE9-4631-84F1-A32ED9F5392F}" presName="node" presStyleLbl="node1" presStyleIdx="2" presStyleCnt="8">
        <dgm:presLayoutVars>
          <dgm:bulletEnabled val="1"/>
        </dgm:presLayoutVars>
      </dgm:prSet>
      <dgm:spPr/>
    </dgm:pt>
    <dgm:pt modelId="{FE4829AC-9798-4F17-A8E3-AE27615B6C0B}" type="pres">
      <dgm:prSet presAssocID="{927F2FA4-BFEB-4657-871E-A092E748D796}" presName="sibTrans" presStyleCnt="0"/>
      <dgm:spPr/>
    </dgm:pt>
    <dgm:pt modelId="{22521C39-48F9-42AE-8AE9-215170FEEE90}" type="pres">
      <dgm:prSet presAssocID="{0F0AA8AB-2BD2-4C6E-8384-6CDD1082699F}" presName="node" presStyleLbl="node1" presStyleIdx="3" presStyleCnt="8">
        <dgm:presLayoutVars>
          <dgm:bulletEnabled val="1"/>
        </dgm:presLayoutVars>
      </dgm:prSet>
      <dgm:spPr/>
    </dgm:pt>
    <dgm:pt modelId="{7096AD63-57AE-4A9F-AA66-C6BF07E84269}" type="pres">
      <dgm:prSet presAssocID="{346A42A9-4646-4B96-BE30-02FC87EB804B}" presName="sibTrans" presStyleCnt="0"/>
      <dgm:spPr/>
    </dgm:pt>
    <dgm:pt modelId="{B453A973-28CE-4AFA-BFE2-B8401C407CAF}" type="pres">
      <dgm:prSet presAssocID="{A9EE3DB5-9364-40DD-86DF-AD74F5FEE5F6}" presName="node" presStyleLbl="node1" presStyleIdx="4" presStyleCnt="8">
        <dgm:presLayoutVars>
          <dgm:bulletEnabled val="1"/>
        </dgm:presLayoutVars>
      </dgm:prSet>
      <dgm:spPr/>
    </dgm:pt>
    <dgm:pt modelId="{B79B8A38-82C1-4150-9905-7759C1AF4080}" type="pres">
      <dgm:prSet presAssocID="{7709463D-7FC0-44A5-8CD3-E717459A619F}" presName="sibTrans" presStyleCnt="0"/>
      <dgm:spPr/>
    </dgm:pt>
    <dgm:pt modelId="{06485886-E8A7-4F8A-81BC-5F58BC7389D8}" type="pres">
      <dgm:prSet presAssocID="{1864E27E-8632-4097-BC2D-A669D3B812EC}" presName="node" presStyleLbl="node1" presStyleIdx="5" presStyleCnt="8">
        <dgm:presLayoutVars>
          <dgm:bulletEnabled val="1"/>
        </dgm:presLayoutVars>
      </dgm:prSet>
      <dgm:spPr/>
    </dgm:pt>
    <dgm:pt modelId="{E98CF51A-D8B6-4B14-B1FD-5976E612EE15}" type="pres">
      <dgm:prSet presAssocID="{E3ABCF28-9F67-47D9-89D5-6A11AADECB60}" presName="sibTrans" presStyleCnt="0"/>
      <dgm:spPr/>
    </dgm:pt>
    <dgm:pt modelId="{E7A63F77-4A64-4540-B367-B08BE7950C54}" type="pres">
      <dgm:prSet presAssocID="{1AADDF93-92B1-4A83-875C-9BBFACD4EAA1}" presName="node" presStyleLbl="node1" presStyleIdx="6" presStyleCnt="8">
        <dgm:presLayoutVars>
          <dgm:bulletEnabled val="1"/>
        </dgm:presLayoutVars>
      </dgm:prSet>
      <dgm:spPr/>
    </dgm:pt>
    <dgm:pt modelId="{C47C8EC9-35C8-47DD-BAB4-07C801C4BA22}" type="pres">
      <dgm:prSet presAssocID="{AE407329-F6F5-4AF2-BD3C-89DD17532A72}" presName="sibTrans" presStyleCnt="0"/>
      <dgm:spPr/>
    </dgm:pt>
    <dgm:pt modelId="{D512272C-CE0D-4E3D-944B-B18365D0CF4A}" type="pres">
      <dgm:prSet presAssocID="{7C25D822-E4DA-40C6-91F3-EFBB48140E57}" presName="node" presStyleLbl="node1" presStyleIdx="7" presStyleCnt="8">
        <dgm:presLayoutVars>
          <dgm:bulletEnabled val="1"/>
        </dgm:presLayoutVars>
      </dgm:prSet>
      <dgm:spPr/>
    </dgm:pt>
  </dgm:ptLst>
  <dgm:cxnLst>
    <dgm:cxn modelId="{18FAC30B-ED91-4C7A-B17D-4A6DB4D1E5BA}" srcId="{6E9574A8-2CE1-435E-A220-08898BC320BB}" destId="{7C25D822-E4DA-40C6-91F3-EFBB48140E57}" srcOrd="7" destOrd="0" parTransId="{007A2478-550B-4E44-94BF-7ECDE43AD90B}" sibTransId="{9A158FBF-F38A-4190-BD6A-5D41AC99890D}"/>
    <dgm:cxn modelId="{6D13210E-480F-499B-9E2B-67A967A4C499}" type="presOf" srcId="{1AADDF93-92B1-4A83-875C-9BBFACD4EAA1}" destId="{E7A63F77-4A64-4540-B367-B08BE7950C54}" srcOrd="0" destOrd="0" presId="urn:microsoft.com/office/officeart/2005/8/layout/default"/>
    <dgm:cxn modelId="{57B2E010-5763-42CE-9446-66C6E94EE7C6}" type="presOf" srcId="{15F2E2BB-79B6-4D1F-9017-2D7E955401C2}" destId="{5140B253-FD6A-4BDA-B006-2CBEF7E9867F}" srcOrd="0" destOrd="0" presId="urn:microsoft.com/office/officeart/2005/8/layout/default"/>
    <dgm:cxn modelId="{5AC95E18-E65D-4A53-A623-389CAC809B23}" srcId="{6E9574A8-2CE1-435E-A220-08898BC320BB}" destId="{0F0AA8AB-2BD2-4C6E-8384-6CDD1082699F}" srcOrd="3" destOrd="0" parTransId="{85231153-D7FC-4326-AF2B-E4BCBCC70A05}" sibTransId="{346A42A9-4646-4B96-BE30-02FC87EB804B}"/>
    <dgm:cxn modelId="{4A09AA21-4E2C-432F-B133-C876F785EBAA}" type="presOf" srcId="{6E9574A8-2CE1-435E-A220-08898BC320BB}" destId="{E2BA16DC-AD9D-49D2-933C-DDC6D89427CF}" srcOrd="0" destOrd="0" presId="urn:microsoft.com/office/officeart/2005/8/layout/default"/>
    <dgm:cxn modelId="{EE45752E-805E-4DA1-A9E3-69C2CD168D70}" srcId="{6E9574A8-2CE1-435E-A220-08898BC320BB}" destId="{15F2E2BB-79B6-4D1F-9017-2D7E955401C2}" srcOrd="0" destOrd="0" parTransId="{FEB552EA-9CB2-4C08-B6ED-C5C908BCE892}" sibTransId="{30820A0F-75CF-493B-88D8-3E60BB0AFFC5}"/>
    <dgm:cxn modelId="{D6187335-3405-4FC5-BDDE-A91532145F5D}" type="presOf" srcId="{D6ED511B-DFE9-4631-84F1-A32ED9F5392F}" destId="{30C071DE-0CEA-4161-99EE-A4C68875D72B}" srcOrd="0" destOrd="0" presId="urn:microsoft.com/office/officeart/2005/8/layout/default"/>
    <dgm:cxn modelId="{58CFF838-CB10-4364-B28C-0486F233218D}" type="presOf" srcId="{A9EE3DB5-9364-40DD-86DF-AD74F5FEE5F6}" destId="{B453A973-28CE-4AFA-BFE2-B8401C407CAF}" srcOrd="0" destOrd="0" presId="urn:microsoft.com/office/officeart/2005/8/layout/default"/>
    <dgm:cxn modelId="{7A81A75F-CCAF-459C-A476-1EA7982DA227}" srcId="{6E9574A8-2CE1-435E-A220-08898BC320BB}" destId="{1AEBE660-552B-4CED-B3D2-C6D65D93C35A}" srcOrd="1" destOrd="0" parTransId="{69A4B34C-0ED3-4E60-BF71-350F5A37CFB9}" sibTransId="{BFC15D94-3EFB-4291-ABCD-190FB7F56AF8}"/>
    <dgm:cxn modelId="{2A7C064B-8562-4146-BD20-3E51A8AE261D}" type="presOf" srcId="{1AEBE660-552B-4CED-B3D2-C6D65D93C35A}" destId="{A713A323-EAD4-4D6D-975F-FD938F7D144F}" srcOrd="0" destOrd="0" presId="urn:microsoft.com/office/officeart/2005/8/layout/default"/>
    <dgm:cxn modelId="{B27A1FA1-6230-441F-A5E5-056EC2EFBD41}" srcId="{6E9574A8-2CE1-435E-A220-08898BC320BB}" destId="{A9EE3DB5-9364-40DD-86DF-AD74F5FEE5F6}" srcOrd="4" destOrd="0" parTransId="{2EF986DE-0DA3-4B4F-965B-B4E79AA9DB4E}" sibTransId="{7709463D-7FC0-44A5-8CD3-E717459A619F}"/>
    <dgm:cxn modelId="{B08841A6-4317-479F-B460-46FA4599F1A5}" srcId="{6E9574A8-2CE1-435E-A220-08898BC320BB}" destId="{1864E27E-8632-4097-BC2D-A669D3B812EC}" srcOrd="5" destOrd="0" parTransId="{C3163397-0E87-4C03-85E9-AD95C48162F3}" sibTransId="{E3ABCF28-9F67-47D9-89D5-6A11AADECB60}"/>
    <dgm:cxn modelId="{7599A6C0-2697-43C4-BBE9-5A006D1CE605}" srcId="{6E9574A8-2CE1-435E-A220-08898BC320BB}" destId="{1AADDF93-92B1-4A83-875C-9BBFACD4EAA1}" srcOrd="6" destOrd="0" parTransId="{C4DA77C3-31B8-4552-9677-F59AE23D9153}" sibTransId="{AE407329-F6F5-4AF2-BD3C-89DD17532A72}"/>
    <dgm:cxn modelId="{2A8C24D5-040D-4A2D-ABB7-7D9BDD77322F}" type="presOf" srcId="{1864E27E-8632-4097-BC2D-A669D3B812EC}" destId="{06485886-E8A7-4F8A-81BC-5F58BC7389D8}" srcOrd="0" destOrd="0" presId="urn:microsoft.com/office/officeart/2005/8/layout/default"/>
    <dgm:cxn modelId="{2ACEFCD6-4551-4F4D-AED2-D572F2E60919}" type="presOf" srcId="{7C25D822-E4DA-40C6-91F3-EFBB48140E57}" destId="{D512272C-CE0D-4E3D-944B-B18365D0CF4A}" srcOrd="0" destOrd="0" presId="urn:microsoft.com/office/officeart/2005/8/layout/default"/>
    <dgm:cxn modelId="{1D718BE1-AC08-4FDF-AC8C-33E8C46852E6}" type="presOf" srcId="{0F0AA8AB-2BD2-4C6E-8384-6CDD1082699F}" destId="{22521C39-48F9-42AE-8AE9-215170FEEE90}" srcOrd="0" destOrd="0" presId="urn:microsoft.com/office/officeart/2005/8/layout/default"/>
    <dgm:cxn modelId="{F6D9D9E9-7B65-4BCC-9A36-5F5DFA1A6824}" srcId="{6E9574A8-2CE1-435E-A220-08898BC320BB}" destId="{D6ED511B-DFE9-4631-84F1-A32ED9F5392F}" srcOrd="2" destOrd="0" parTransId="{C5C41FD9-D35B-418D-B9B9-73F0670BB568}" sibTransId="{927F2FA4-BFEB-4657-871E-A092E748D796}"/>
    <dgm:cxn modelId="{5388C7C9-1DDD-49AD-B01A-F2B916FA477D}" type="presParOf" srcId="{E2BA16DC-AD9D-49D2-933C-DDC6D89427CF}" destId="{5140B253-FD6A-4BDA-B006-2CBEF7E9867F}" srcOrd="0" destOrd="0" presId="urn:microsoft.com/office/officeart/2005/8/layout/default"/>
    <dgm:cxn modelId="{8D023A42-BE58-41A4-8CFA-A08826AF7B39}" type="presParOf" srcId="{E2BA16DC-AD9D-49D2-933C-DDC6D89427CF}" destId="{FDEE7E38-A2AB-454A-9774-A2577ADF0DA5}" srcOrd="1" destOrd="0" presId="urn:microsoft.com/office/officeart/2005/8/layout/default"/>
    <dgm:cxn modelId="{DBA9597C-B15B-451F-BBA6-1D2C85FFDE7A}" type="presParOf" srcId="{E2BA16DC-AD9D-49D2-933C-DDC6D89427CF}" destId="{A713A323-EAD4-4D6D-975F-FD938F7D144F}" srcOrd="2" destOrd="0" presId="urn:microsoft.com/office/officeart/2005/8/layout/default"/>
    <dgm:cxn modelId="{55F6919C-7FB6-424E-87AB-A5373BCAEE4D}" type="presParOf" srcId="{E2BA16DC-AD9D-49D2-933C-DDC6D89427CF}" destId="{C2741292-77C0-401A-BA8F-F9EFC477E9A4}" srcOrd="3" destOrd="0" presId="urn:microsoft.com/office/officeart/2005/8/layout/default"/>
    <dgm:cxn modelId="{8FD3AC1D-DAAB-40D5-9464-00575C501007}" type="presParOf" srcId="{E2BA16DC-AD9D-49D2-933C-DDC6D89427CF}" destId="{30C071DE-0CEA-4161-99EE-A4C68875D72B}" srcOrd="4" destOrd="0" presId="urn:microsoft.com/office/officeart/2005/8/layout/default"/>
    <dgm:cxn modelId="{214B0606-67EC-4726-86DD-7D2CEC18ED79}" type="presParOf" srcId="{E2BA16DC-AD9D-49D2-933C-DDC6D89427CF}" destId="{FE4829AC-9798-4F17-A8E3-AE27615B6C0B}" srcOrd="5" destOrd="0" presId="urn:microsoft.com/office/officeart/2005/8/layout/default"/>
    <dgm:cxn modelId="{A79FB41F-AB35-436E-BF31-B85F35B0B951}" type="presParOf" srcId="{E2BA16DC-AD9D-49D2-933C-DDC6D89427CF}" destId="{22521C39-48F9-42AE-8AE9-215170FEEE90}" srcOrd="6" destOrd="0" presId="urn:microsoft.com/office/officeart/2005/8/layout/default"/>
    <dgm:cxn modelId="{58734480-CD81-4AB8-BE79-99E651DA6C33}" type="presParOf" srcId="{E2BA16DC-AD9D-49D2-933C-DDC6D89427CF}" destId="{7096AD63-57AE-4A9F-AA66-C6BF07E84269}" srcOrd="7" destOrd="0" presId="urn:microsoft.com/office/officeart/2005/8/layout/default"/>
    <dgm:cxn modelId="{CE7E40BC-C050-441D-9CFB-60726AC01AC9}" type="presParOf" srcId="{E2BA16DC-AD9D-49D2-933C-DDC6D89427CF}" destId="{B453A973-28CE-4AFA-BFE2-B8401C407CAF}" srcOrd="8" destOrd="0" presId="urn:microsoft.com/office/officeart/2005/8/layout/default"/>
    <dgm:cxn modelId="{50D56095-2E94-4925-B7F0-02D1445CE0DF}" type="presParOf" srcId="{E2BA16DC-AD9D-49D2-933C-DDC6D89427CF}" destId="{B79B8A38-82C1-4150-9905-7759C1AF4080}" srcOrd="9" destOrd="0" presId="urn:microsoft.com/office/officeart/2005/8/layout/default"/>
    <dgm:cxn modelId="{4F026484-5ECB-4E5D-8423-0AB8C67504EF}" type="presParOf" srcId="{E2BA16DC-AD9D-49D2-933C-DDC6D89427CF}" destId="{06485886-E8A7-4F8A-81BC-5F58BC7389D8}" srcOrd="10" destOrd="0" presId="urn:microsoft.com/office/officeart/2005/8/layout/default"/>
    <dgm:cxn modelId="{0D484DD8-ADDD-4ADB-B5F2-CF4432845A8D}" type="presParOf" srcId="{E2BA16DC-AD9D-49D2-933C-DDC6D89427CF}" destId="{E98CF51A-D8B6-4B14-B1FD-5976E612EE15}" srcOrd="11" destOrd="0" presId="urn:microsoft.com/office/officeart/2005/8/layout/default"/>
    <dgm:cxn modelId="{20F788C2-5368-4671-B81F-FC6C5BA6B362}" type="presParOf" srcId="{E2BA16DC-AD9D-49D2-933C-DDC6D89427CF}" destId="{E7A63F77-4A64-4540-B367-B08BE7950C54}" srcOrd="12" destOrd="0" presId="urn:microsoft.com/office/officeart/2005/8/layout/default"/>
    <dgm:cxn modelId="{8DAACEA8-D88E-4118-910F-AE0D4CC339DD}" type="presParOf" srcId="{E2BA16DC-AD9D-49D2-933C-DDC6D89427CF}" destId="{C47C8EC9-35C8-47DD-BAB4-07C801C4BA22}" srcOrd="13" destOrd="0" presId="urn:microsoft.com/office/officeart/2005/8/layout/default"/>
    <dgm:cxn modelId="{44049A29-7D30-4A60-88A3-3DACB540ADBF}" type="presParOf" srcId="{E2BA16DC-AD9D-49D2-933C-DDC6D89427CF}" destId="{D512272C-CE0D-4E3D-944B-B18365D0CF4A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40B253-FD6A-4BDA-B006-2CBEF7E9867F}">
      <dsp:nvSpPr>
        <dsp:cNvPr id="0" name=""/>
        <dsp:cNvSpPr/>
      </dsp:nvSpPr>
      <dsp:spPr>
        <a:xfrm>
          <a:off x="3080" y="560937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rgbClr val="C00000"/>
              </a:solidFill>
              <a:latin typeface="Arial"/>
              <a:cs typeface="Arial"/>
            </a:rPr>
            <a:t>Raw Data:</a:t>
          </a:r>
        </a:p>
      </dsp:txBody>
      <dsp:txXfrm>
        <a:off x="3080" y="560937"/>
        <a:ext cx="2444055" cy="1466433"/>
      </dsp:txXfrm>
    </dsp:sp>
    <dsp:sp modelId="{A713A323-EAD4-4D6D-975F-FD938F7D144F}">
      <dsp:nvSpPr>
        <dsp:cNvPr id="0" name=""/>
        <dsp:cNvSpPr/>
      </dsp:nvSpPr>
      <dsp:spPr>
        <a:xfrm>
          <a:off x="2691541" y="560937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rgbClr val="E62B1E"/>
              </a:solidFill>
              <a:latin typeface="Arial"/>
              <a:cs typeface="Arial"/>
            </a:rPr>
            <a:t>Contained</a:t>
          </a:r>
          <a:r>
            <a:rPr lang="en-US" sz="2000" kern="1200">
              <a:solidFill>
                <a:srgbClr val="E62B1E"/>
              </a:solidFill>
              <a:latin typeface="Arial"/>
              <a:cs typeface="Arial"/>
            </a:rPr>
            <a:t> no duplicates but had some missing information </a:t>
          </a:r>
          <a:endParaRPr lang="en-US" sz="2000" kern="1200">
            <a:solidFill>
              <a:srgbClr val="E62B1E"/>
            </a:solidFill>
          </a:endParaRPr>
        </a:p>
      </dsp:txBody>
      <dsp:txXfrm>
        <a:off x="2691541" y="560937"/>
        <a:ext cx="2444055" cy="1466433"/>
      </dsp:txXfrm>
    </dsp:sp>
    <dsp:sp modelId="{30C071DE-0CEA-4161-99EE-A4C68875D72B}">
      <dsp:nvSpPr>
        <dsp:cNvPr id="0" name=""/>
        <dsp:cNvSpPr/>
      </dsp:nvSpPr>
      <dsp:spPr>
        <a:xfrm>
          <a:off x="5380002" y="560937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rgbClr val="E62C39"/>
              </a:solidFill>
              <a:latin typeface="Arial"/>
              <a:cs typeface="Arial"/>
            </a:rPr>
            <a:t>Columns were added, deleted, organized &amp; structured</a:t>
          </a:r>
        </a:p>
      </dsp:txBody>
      <dsp:txXfrm>
        <a:off x="5380002" y="560937"/>
        <a:ext cx="2444055" cy="1466433"/>
      </dsp:txXfrm>
    </dsp:sp>
    <dsp:sp modelId="{22521C39-48F9-42AE-8AE9-215170FEEE90}">
      <dsp:nvSpPr>
        <dsp:cNvPr id="0" name=""/>
        <dsp:cNvSpPr/>
      </dsp:nvSpPr>
      <dsp:spPr>
        <a:xfrm>
          <a:off x="8068463" y="560937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rgbClr val="E62C39"/>
              </a:solidFill>
              <a:latin typeface="Arial"/>
              <a:cs typeface="Arial"/>
            </a:rPr>
            <a:t>Required preprocessing to extract meaningful insights.</a:t>
          </a:r>
        </a:p>
      </dsp:txBody>
      <dsp:txXfrm>
        <a:off x="8068463" y="560937"/>
        <a:ext cx="2444055" cy="1466433"/>
      </dsp:txXfrm>
    </dsp:sp>
    <dsp:sp modelId="{B453A973-28CE-4AFA-BFE2-B8401C407CAF}">
      <dsp:nvSpPr>
        <dsp:cNvPr id="0" name=""/>
        <dsp:cNvSpPr/>
      </dsp:nvSpPr>
      <dsp:spPr>
        <a:xfrm>
          <a:off x="3080" y="2271776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chemeClr val="accent6">
                  <a:lumMod val="76000"/>
                </a:schemeClr>
              </a:solidFill>
              <a:latin typeface="Arial"/>
              <a:cs typeface="Arial"/>
            </a:rPr>
            <a:t>Clean Data:</a:t>
          </a:r>
        </a:p>
      </dsp:txBody>
      <dsp:txXfrm>
        <a:off x="3080" y="2271776"/>
        <a:ext cx="2444055" cy="1466433"/>
      </dsp:txXfrm>
    </dsp:sp>
    <dsp:sp modelId="{06485886-E8A7-4F8A-81BC-5F58BC7389D8}">
      <dsp:nvSpPr>
        <dsp:cNvPr id="0" name=""/>
        <dsp:cNvSpPr/>
      </dsp:nvSpPr>
      <dsp:spPr>
        <a:xfrm>
          <a:off x="2691541" y="2271776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rgbClr val="00B050"/>
              </a:solidFill>
              <a:latin typeface="Arial"/>
              <a:cs typeface="Arial"/>
            </a:rPr>
            <a:t>Organized and standardized for analysis</a:t>
          </a:r>
        </a:p>
      </dsp:txBody>
      <dsp:txXfrm>
        <a:off x="2691541" y="2271776"/>
        <a:ext cx="2444055" cy="1466433"/>
      </dsp:txXfrm>
    </dsp:sp>
    <dsp:sp modelId="{E7A63F77-4A64-4540-B367-B08BE7950C54}">
      <dsp:nvSpPr>
        <dsp:cNvPr id="0" name=""/>
        <dsp:cNvSpPr/>
      </dsp:nvSpPr>
      <dsp:spPr>
        <a:xfrm>
          <a:off x="5380002" y="2271776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rgbClr val="00B050"/>
              </a:solidFill>
              <a:latin typeface="Arial"/>
              <a:cs typeface="Arial"/>
            </a:rPr>
            <a:t>No duplicates &amp; missing values addressed, anomalies corrected</a:t>
          </a:r>
        </a:p>
      </dsp:txBody>
      <dsp:txXfrm>
        <a:off x="5380002" y="2271776"/>
        <a:ext cx="2444055" cy="1466433"/>
      </dsp:txXfrm>
    </dsp:sp>
    <dsp:sp modelId="{D512272C-CE0D-4E3D-944B-B18365D0CF4A}">
      <dsp:nvSpPr>
        <dsp:cNvPr id="0" name=""/>
        <dsp:cNvSpPr/>
      </dsp:nvSpPr>
      <dsp:spPr>
        <a:xfrm>
          <a:off x="8068463" y="2271776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rgbClr val="00B050"/>
              </a:solidFill>
              <a:latin typeface="Arial"/>
              <a:cs typeface="Arial"/>
            </a:rPr>
            <a:t>Optimized for visualization and decision-making</a:t>
          </a:r>
        </a:p>
      </dsp:txBody>
      <dsp:txXfrm>
        <a:off x="8068463" y="2271776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16T07:50:53.9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353 1994 16383 0 0,'4'0'0'0'0,"4"0"0"0"0,6 0 0 0 0,3 0 0 0 0,11 0 0 0 0,3 0 0 0 0,1 0 0 0 0,-1 0 0 0 0,-2 0 0 0 0,-3 0 0 0 0,-2 0 0 0 0,-1 0 0 0 0,0 0 0 0 0,2 0 0 0 0,2 0 0 0 0,-1 0 0 0 0,0 0 0 0 0,-5 4 0 0 0,-3 1 0 0 0,0-1 0 0 0,-3 4 0 0 0,-1 0 0 0 0,2-2 0 0 0,5-1 0 0 0,2 2 0 0 0,2-1 0 0 0,4 4 0 0 0,1-1 0 0 0,-2-2 0 0 0,-4 2 0 0 0,-4-1 0 0 0,3-1 0 0 0,1-3 0 0 0,1-1 0 0 0,-1 2 0 0 0,-1 1 0 0 0,4-2 0 0 0,8 0 0 0 0,2-2 0 0 0,-1 0 0 0 0,-4-2 0 0 0,1 0 0 0 0,-2 4 0 0 0,-2 1 0 0 0,1-1 0 0 0,0 0 0 0 0,5 2 0 0 0,2 1 0 0 0,-3-2 0 0 0,-3 0 0 0 0,4-3 0 0 0,0 7 0 0 0,-2 2 0 0 0,-2-1 0 0 0,-4-3 0 0 0,-2-2 0 0 0,-2-2 0 0 0,3 3 0 0 0,4-1 0 0 0,1 0 0 0 0,-1-2 0 0 0,2 0 0 0 0,3-2 0 0 0,7-1 0 0 0,3 1 0 0 0,2 2 0 0 0,-3 2 0 0 0,-2-1 0 0 0,0 0 0 0 0,0-1 0 0 0,-4-2 0 0 0,-4 0 0 0 0,0-1 0 0 0,-3 4 0 0 0,5 1 0 0 0,1 0 0 0 0,-4-2 0 0 0,-2 0 0 0 0,-4-2 0 0 0,-2 0 0 0 0,-1 0 0 0 0,2-1 0 0 0,0-1 0 0 0,1 1 0 0 0,-2 0 0 0 0,-1 0 0 0 0,0 0 0 0 0,-2 0 0 0 0,1 0 0 0 0,-1 0 0 0 0,-1 0 0 0 0,1 0 0 0 0,4-4 0 0 0,1-1 0 0 0,-1 0 0 0 0,0-2 0 0 0,-1-1 0 0 0,3 1 0 0 0,-1-5 0 0 0,1-1 0 0 0,-2 2 0 0 0,2 2 0 0 0,0 4 0 0 0,0 2 0 0 0,2 1 0 0 0,-1-2 0 0 0,3-1 0 0 0,4 1 0 0 0,-2-3 0 0 0,-2 0 0 0 0,1 1 0 0 0,-1 1 0 0 0,1-1 0 0 0,-1-1 0 0 0,1 2 0 0 0,-1 1 0 0 0,-2 1 0 0 0,1 2 0 0 0,-1 0 0 0 0,-1-3 0 0 0,-3-1 0 0 0,-1 1 0 0 0,-2 0 0 0 0,0 2 0 0 0,2 0 0 0 0,2-2 0 0 0,-1-1 0 0 0,0 0 0 0 0,-2 1 0 0 0,0 2 0 0 0,-1 0 0 0 0,-1 1 0 0 0,4 1 0 0 0,1 0 0 0 0,3 0 0 0 0,1 1 0 0 0,-2-1 0 0 0,2 0 0 0 0,4 0 0 0 0,2 0 0 0 0,0 0 0 0 0,0 0 0 0 0,-2 0 0 0 0,-3 0 0 0 0,0 0 0 0 0,3 0 0 0 0,2 0 0 0 0,3 0 0 0 0,5 0 0 0 0,0 0 0 0 0,-2 0 0 0 0,-3-4 0 0 0,-1-1 0 0 0,0 1 0 0 0,0 0 0 0 0,3 1 0 0 0,-4 1 0 0 0,-4 2 0 0 0,-3-1 0 0 0,-5 1 0 0 0,-1 0 0 0 0,1 1 0 0 0,4-1 0 0 0,1 0 0 0 0,-1 0 0 0 0,2 0 0 0 0,-1 0 0 0 0,-2 0 0 0 0,-2 0 0 0 0,-2 0 0 0 0,-2 0 0 0 0,0 0 0 0 0,-1 0 0 0 0,0 0 0 0 0,-1 0 0 0 0,5 0 0 0 0,1 0 0 0 0,3 0 0 0 0,4 0 0 0 0,5 0 0 0 0,5 0 0 0 0,4 0 0 0 0,-3 0 0 0 0,-1 0 0 0 0,-5 0 0 0 0,3 0 0 0 0,-3 0 0 0 0,-4 0 0 0 0,-4 0 0 0 0,-3 0 0 0 0,-3 0 0 0 0,-3 0 0 0 0,4 0 0 0 0,0 0 0 0 0,0 0 0 0 0,-1 0 0 0 0,0 0 0 0 0,-2 0 0 0 0,0 0 0 0 0,-1 0 0 0 0,0 0 0 0 0,4 0 0 0 0,0 0 0 0 0,1 0 0 0 0,-12 0 0 0 0,-21-7 0 0 0,-16-3 0 0 0,-15 0 0 0 0,-10 2 0 0 0,-15 3 0 0 0,-4 2 0 0 0,5 1 0 0 0,9 1 0 0 0,9 1 0 0 0,2 0 0 0 0,3 1 0 0 0,5-1 0 0 0,4 1 0 0 0,3-1 0 0 0,3 0 0 0 0,0 0 0 0 0,2 0 0 0 0,-8 0 0 0 0,-2 0 0 0 0,-3 0 0 0 0,-4 0 0 0 0,-7 0 0 0 0,1 0 0 0 0,5 0 0 0 0,4 0 0 0 0,5 0 0 0 0,3 0 0 0 0,3 0 0 0 0,2 0 0 0 0,-3 0 0 0 0,-1 0 0 0 0,0 0 0 0 0,1 0 0 0 0,1 0 0 0 0,0 0 0 0 0,2 0 0 0 0,-1 0 0 0 0,-3 0 0 0 0,0 0 0 0 0,-1 0 0 0 0,1 0 0 0 0,2 0 0 0 0,0 0 0 0 0,1 0 0 0 0,-3 0 0 0 0,-5 0 0 0 0,0 0 0 0 0,0 0 0 0 0,3 0 0 0 0,1 0 0 0 0,3 0 0 0 0,-3 0 0 0 0,-1 0 0 0 0,2 0 0 0 0,0 0 0 0 0,2 0 0 0 0,1 0 0 0 0,0 0 0 0 0,-7-4 0 0 0,-2-1 0 0 0,1 1 0 0 0,-2 0 0 0 0,-3 1 0 0 0,-7 1 0 0 0,-14 1 0 0 0,-6 1 0 0 0,5 0 0 0 0,-3 0 0 0 0,5 0 0 0 0,9 1 0 0 0,4-1 0 0 0,6 0 0 0 0,-2 0 0 0 0,2 0 0 0 0,0 0 0 0 0,-2 0 0 0 0,3 0 0 0 0,-1 0 0 0 0,3 0 0 0 0,-1 0 0 0 0,-2 0 0 0 0,2 0 0 0 0,3 0 0 0 0,3 0 0 0 0,3 0 0 0 0,2 0 0 0 0,2 0 0 0 0,0 0 0 0 0,0 0 0 0 0,1 0 0 0 0,-1 0 0 0 0,1 0 0 0 0,-5 0 0 0 0,-1 0 0 0 0,1 0 0 0 0,0 0 0 0 0,1-4 0 0 0,1-1 0 0 0,1 0 0 0 0,-3-2 0 0 0,-5-1 0 0 0,0 2 0 0 0,-4 1 0 0 0,2 2 0 0 0,-2 1 0 0 0,2 1 0 0 0,-5 1 0 0 0,0 1 0 0 0,3-1 0 0 0,3 0 0 0 0,1 0 0 0 0,0 1 0 0 0,-1-1 0 0 0,1 0 0 0 0,2 0 0 0 0,3 0 0 0 0,1 0 0 0 0,1 0 0 0 0,1 0 0 0 0,1 0 0 0 0,-3 0 0 0 0,-2 0 0 0 0,1 0 0 0 0,0 0 0 0 0,2 0 0 0 0,0 0 0 0 0,1 0 0 0 0,1 0 0 0 0,-4 0 0 0 0,-1 0 0 0 0,1 0 0 0 0,0 0 0 0 0,1 0 0 0 0,2 0 0 0 0,0 0 0 0 0,0 0 0 0 0,-2 0 0 0 0,-2 0 0 0 0,0 0 0 0 0,2 0 0 0 0,0 0 0 0 0,1 0 0 0 0,1 0 0 0 0,-3 0 0 0 0,-1 0 0 0 0,1 0 0 0 0,0 0 0 0 0,1 0 0 0 0,-2 0 0 0 0,-8 0 0 0 0,-2 0 0 0 0,-2 0 0 0 0,-2 0 0 0 0,2 0 0 0 0,4 0 0 0 0,1 0 0 0 0,2 0 0 0 0,2 4 0 0 0,4 1 0 0 0,1-1 0 0 0,2 4 0 0 0,1 0 0 0 0,1 2 0 0 0,-5 0 0 0 0,0-3 0 0 0,0 3 0 0 0,0-2 0 0 0,1-1 0 0 0,5 1 0 0 0,3 4 0 0 0,-1-1 0 0 0,0-2 0 0 0,-5-3 0 0 0,-2-2 0 0 0,3 2 0 0 0,1 0 0 0 0,1-1 0 0 0,4 2 0 0 0,1 0 0 0 0,-1-1 0 0 0,2 2 0 0 0,0 0 0 0 0,-2-2 0 0 0,3 3 0 0 0,-1-2 0 0 0,2 7 0 0 0,-1 1 0 0 0,3 1 0 0 0,-2-2 0 0 0,-2-4 0 0 0,-3 1 0 0 0,2 2 0 0 0,0-1 0 0 0,-2 1 0 0 0,-1 2 0 0 0,-2-1 0 0 0,-1 0 0 0 0,0-2 0 0 0,-1-3 0 0 0,-1-3 0 0 0,1-2 0 0 0,0-3 0 0 0,3 3 0 0 0,-2 1 0 0 0,-1 7 0 0 0,-1 1 0 0 0,3 2 0 0 0,6 3 0 0 0,1 2 0 0 0,3 0 0 0 0,3 2 0 0 0,2 1 0 0 0,3-1 0 0 0,1 4 0 0 0,1 2 0 0 0,1-1 0 0 0,0-1 0 0 0,3-5 0 0 0,5-6 0 0 0,9-5 0 0 0,4-5 0 0 0,3-3 0 0 0,1-2 0 0 0,-1-1 0 0 0,0 0 0 0 0,-1 0 0 0 0,-1 0 0 0 0,-1 0 0 0 0,1 1 0 0 0,-1-1 0 0 0,0 1 0 0 0,-1 0 0 0 0,1 0 0 0 0,4 0 0 0 0,1 0 0 0 0,0 0 0 0 0,-1 0 0 0 0,-2 0 0 0 0,0 0 0 0 0,-1 0 0 0 0,7 0 0 0 0,6 0 0 0 0,4 0 0 0 0,-1 0 0 0 0,-3 0 0 0 0,-4 0 0 0 0,0 0 0 0 0,2 0 0 0 0,-1 0 0 0 0,-3 0 0 0 0,-2 0 0 0 0,-2 0 0 0 0,6 0 0 0 0,0 0 0 0 0,0 0 0 0 0,1 0 0 0 0,-1 0 0 0 0,-3 0 0 0 0,-1-3 0 0 0,1-2 0 0 0,-1 0 0 0 0,3 1 0 0 0,0 1 0 0 0,-2 2 0 0 0,-2 0 0 0 0,-1 0 0 0 0,1 1 0 0 0,1 1 0 0 0,-1-1 0 0 0,-2 0 0 0 0,0 0 0 0 0,-2 0 0 0 0,0 0 0 0 0,-1 0 0 0 0,7 0 0 0 0,3 0 0 0 0,-1 0 0 0 0,3 0 0 0 0,2 0 0 0 0,10-3 0 0 0,9-14 0 0 0,2-2 0 0 0,-1 1 0 0 0,2 3 0 0 0,-3 6 0 0 0,-2 3 0 0 0,-3 2 0 0 0,5 3 0 0 0,-3 2 0 0 0,-3-1 0 0 0,-2 1 0 0 0,-5 0 0 0 0,-7 0 0 0 0,-1-1 0 0 0,-3 0 0 0 0,1 0 0 0 0,-1 0 0 0 0,1 0 0 0 0,0 0 0 0 0,5 0 0 0 0,0 0 0 0 0,-3 0 0 0 0,-3 0 0 0 0,-3 0 0 0 0,-2 0 0 0 0,-3 0 0 0 0,0 0 0 0 0,2 0 0 0 0,1 0 0 0 0,1 0 0 0 0,-2 0 0 0 0,-1 0 0 0 0,0 0 0 0 0,-1 0 0 0 0,-1 0 0 0 0,4 0 0 0 0,1 0 0 0 0,-1 0 0 0 0,4 0 0 0 0,-1 0 0 0 0,0 0 0 0 0,5 0 0 0 0,1 0 0 0 0,-2 0 0 0 0,-2 0 0 0 0,-4 0 0 0 0,-1 0 0 0 0,1 0 0 0 0,4 0 0 0 0,0 0 0 0 0,0 0 0 0 0,-3 0 0 0 0,1 0 0 0 0,1 0 0 0 0,-3 0 0 0 0,0 0 0 0 0,1 0 0 0 0,0 0 0 0 0,3 0 0 0 0,0 0 0 0 0,-2 0 0 0 0,-1 0 0 0 0,-3 0 0 0 0,-1 0 0 0 0,-1 0 0 0 0,-1 0 0 0 0,0 0 0 0 0,-1 0 0 0 0,1 0 0 0 0,7 0 0 0 0,3 0 0 0 0,-1 0 0 0 0,-1 0 0 0 0,-3 0 0 0 0,-1 0 0 0 0,-2 0 0 0 0,-2 0 0 0 0,4 0 0 0 0,1 0 0 0 0,-1 0 0 0 0,0 0 0 0 0,-2 0 0 0 0,0 0 0 0 0,-1 0 0 0 0,6 0 0 0 0,7 0 0 0 0,4 0 0 0 0,0 0 0 0 0,-1 0 0 0 0,6 0 0 0 0,1 0 0 0 0,-2 0 0 0 0,-6 0 0 0 0,-5 0 0 0 0,0 0 0 0 0,0 0 0 0 0,0 0 0 0 0,-3 0 0 0 0,-2 0 0 0 0,-3 0 0 0 0,-1 0 0 0 0,-1 0 0 0 0,-1 0 0 0 0,3 0 0 0 0,1 0 0 0 0,1 0 0 0 0,-2 0 0 0 0,0 0 0 0 0,-2 0 0 0 0,0 0 0 0 0,3 0 0 0 0,1 0 0 0 0,0 0 0 0 0,-1 0 0 0 0,-2 0 0 0 0,0 0 0 0 0,-1 0 0 0 0,-1 0 0 0 0,4 0 0 0 0,1 0 0 0 0,-1 0 0 0 0,4 0 0 0 0,-1 0 0 0 0,0 0 0 0 0,-2 0 0 0 0,1 0 0 0 0,5 0 0 0 0,-1 0 0 0 0,-1 0 0 0 0,-2 0 0 0 0,-3 0 0 0 0,6 0 0 0 0,1 0 0 0 0,-2 0 0 0 0,-1 0 0 0 0,-3 0 0 0 0,-2 0 0 0 0,-2 0 0 0 0,7 0 0 0 0,2 8 0 0 0,-1 2 0 0 0,-2-1 0 0 0,-2-1 0 0 0,-1-3 0 0 0,-3-1 0 0 0,0-2 0 0 0,3-2 0 0 0,0 0 0 0 0,1 0 0 0 0,6 0 0 0 0,1-1 0 0 0,-1 1 0 0 0,1 0 0 0 0,-1-1 0 0 0,-3 1 0 0 0,-2 0 0 0 0,1 0 0 0 0,3 0 0 0 0,8 0 0 0 0,0 0 0 0 0,2 0 0 0 0,-4 0 0 0 0,-3 0 0 0 0,-5 0 0 0 0,-3 0 0 0 0,0 0 0 0 0,1 0 0 0 0,-2 0 0 0 0,-1 0 0 0 0,-1 0 0 0 0,-1 0 0 0 0,0 0 0 0 0,-1 0 0 0 0,3 0 0 0 0,2 0 0 0 0,-11 0 0 0 0,-13 0 0 0 0,-14 0 0 0 0,-13 0 0 0 0,-9 0 0 0 0,-11 0 0 0 0,-1 0 0 0 0,3 0 0 0 0,4 0 0 0 0,6 0 0 0 0,4 0 0 0 0,4 0 0 0 0,1 0 0 0 0,-6 0 0 0 0,-2 0 0 0 0,0 0 0 0 0,2 0 0 0 0,3 0 0 0 0,1 0 0 0 0,1 0 0 0 0,-2 0 0 0 0,-1 0 0 0 0,0 0 0 0 0,2 0 0 0 0,0 0 0 0 0,2 0 0 0 0,0 0 0 0 0,1 0 0 0 0,-4 0 0 0 0,-1 0 0 0 0,1 0 0 0 0,0 0 0 0 0,1 0 0 0 0,2 0 0 0 0,0 0 0 0 0,0 0 0 0 0,-6-3 0 0 0,-3-2 0 0 0,1 0 0 0 0,-3 1 0 0 0,-2-2 0 0 0,-10-1 0 0 0,-1 1 0 0 0,-1 2 0 0 0,5 1 0 0 0,6 2 0 0 0,2 0 0 0 0,2 1 0 0 0,4 0 0 0 0,3 0 0 0 0,2 1 0 0 0,1-1 0 0 0,1 0 0 0 0,1 0 0 0 0,-1 0 0 0 0,-3 0 0 0 0,-1 0 0 0 0,-1 0 0 0 0,1 0 0 0 0,2 0 0 0 0,4-4 0 0 0,2 0 0 0 0,0-1 0 0 0,0 1 0 0 0,-5 1 0 0 0,2-2 0 0 0,0-1 0 0 0,0 1 0 0 0,0 1 0 0 0,0 1 0 0 0,0 2 0 0 0,-1 0 0 0 0,0 1 0 0 0,0 0 0 0 0,0 0 0 0 0,4-3 0 0 0,8-2 0 0 0,10 0 0 0 0,13 2 0 0 0,11 0 0 0 0,9 1 0 0 0,14 2 0 0 0,3-1 0 0 0,0 1 0 0 0,-4 0 0 0 0,-3 1 0 0 0,-5-1 0 0 0,-5 0 0 0 0,-4 0 0 0 0,-4 0 0 0 0,-2 0 0 0 0,3 0 0 0 0,0 0 0 0 0,0 0 0 0 0,2 0 0 0 0,1 0 0 0 0,-1 0 0 0 0,3 0 0 0 0,-2 0 0 0 0,0 0 0 0 0,5 0 0 0 0,1 0 0 0 0,-2-4 0 0 0,-3-1 0 0 0,-2 1 0 0 0,-3-4 0 0 0,-1 0 0 0 0,-2 2 0 0 0,7 1 0 0 0,3-2 0 0 0,-1 1 0 0 0,9-4 0 0 0,14-2 0 0 0,0-1 0 0 0,-4 3 0 0 0,-8-4 0 0 0,-7-1 0 0 0,-5 3 0 0 0,-9 0 0 0 0,-7-2 0 0 0,-6-3 0 0 0,-4-1 0 0 0,-4-2 0 0 0,-1-2 0 0 0,0-4 0 0 0,-1-1 0 0 0,1 0 0 0 0,0 1 0 0 0,0 0 0 0 0,1 2 0 0 0,0 1 0 0 0,0 1 0 0 0,0-4 0 0 0,0-1 0 0 0,0 1 0 0 0,0 0 0 0 0,0 1 0 0 0,-4 5 0 0 0,-1 3 0 0 0,-3 3 0 0 0,-5 4 0 0 0,-3 5 0 0 0,-7 2 0 0 0,-2 2 0 0 0,-2 1 0 0 0,-4 1 0 0 0,-3 0 0 0 0,-8-1 0 0 0,-3 5 0 0 0,1 4 0 0 0,1 1 0 0 0,0 2 0 0 0,4 0 0 0 0,-3 1 0 0 0,2-2 0 0 0,5 2 0 0 0,3-2 0 0 0,1-3 0 0 0,1 1 0 0 0,-5-1 0 0 0,-1-2 0 0 0,2-1 0 0 0,4-3 0 0 0,2-1 0 0 0,3 0 0 0 0,2-1 0 0 0,0-1 0 0 0,2 1 0 0 0,-1 0 0 0 0,16-1 0 0 0,15 1 0 0 0,15 0 0 0 0,14 0 0 0 0,11 0 0 0 0,10 0 0 0 0,1 0 0 0 0,-1 0 0 0 0,0 0 0 0 0,-3 0 0 0 0,-2 0 0 0 0,-8 0 0 0 0,-4 0 0 0 0,-4 0 0 0 0,-7 0 0 0 0,-3 0 0 0 0,0 0 0 0 0,0 0 0 0 0,-2 0 0 0 0,-1 0 0 0 0,-5 4 0 0 0,-10 1 0 0 0,-10-1 0 0 0,-13 0 0 0 0,-15-1 0 0 0,-6-1 0 0 0,-6-1 0 0 0,1-1 0 0 0,3 0 0 0 0,4 0 0 0 0,0 0 0 0 0,-2-1 0 0 0,0 1 0 0 0,4 0 0 0 0,2 0 0 0 0,2 0 0 0 0,2 0 0 0 0,1 0 0 0 0,1 0 0 0 0,-3 0 0 0 0,2 4 0 0 0,6 4 0 0 0,5 6 0 0 0,4 3 0 0 0,5 3 0 0 0,9 2 0 0 0,8 4 0 0 0,2 2 0 0 0,1-4 0 0 0,2-2 0 0 0,1-5 0 0 0,-2-2 0 0 0,-1-3 0 0 0,0-3 0 0 0,-2-1 0 0 0,0 0 0 0 0,1-3 0 0 0,1-1 0 0 0,2-2 0 0 0,2-1 0 0 0,-4 3 0 0 0,0 1 0 0 0,1-1 0 0 0,0 0 0 0 0,2-2 0 0 0,1 0 0 0 0,4-2 0 0 0,2 1 0 0 0,-1-1 0 0 0,1-1 0 0 0,-3 1 0 0 0,0 0 0 0 0,0 0 0 0 0,6 0 0 0 0,2 0 0 0 0,-1 0 0 0 0,-1 0 0 0 0,-3 0 0 0 0,-2 0 0 0 0,-1 0 0 0 0,2 0 0 0 0,1 0 0 0 0,0 0 0 0 0,6 0 0 0 0,1 0 0 0 0,-1 0 0 0 0,-6 3 0 0 0,-1 2 0 0 0,0 0 0 0 0,-2 3 0 0 0,0-1 0 0 0,-1 0 0 0 0,-1-2 0 0 0,-3 5 0 0 0,-3 2 0 0 0,2-2 0 0 0,0-2 0 0 0,1-3 0 0 0,-3 2 0 0 0,0-1 0 0 0,1 3 0 0 0,1 0 0 0 0,-2 2 0 0 0,0-1 0 0 0,0-2 0 0 0,2 1 0 0 0,2-1 0 0 0,-3 3 0 0 0,-5 2 0 0 0,-7-1 0 0 0,-9-2 0 0 0,-7-3 0 0 0,-10-2 0 0 0,-4-3 0 0 0,-10-1 0 0 0,-2-1 0 0 0,1-1 0 0 0,3 1 0 0 0,4-1 0 0 0,2 1 0 0 0,3-1 0 0 0,-7 1 0 0 0,-1 0 0 0 0,1 0 0 0 0,2 0 0 0 0,2 0 0 0 0,2 0 0 0 0,2 0 0 0 0,-3 0 0 0 0,-1 0 0 0 0,0 0 0 0 0,2 0 0 0 0,0 0 0 0 0,2 0 0 0 0,0 0 0 0 0,1 0 0 0 0,-4 0 0 0 0,-1 0 0 0 0,1 0 0 0 0,0 0 0 0 0,1 0 0 0 0,2 0 0 0 0,-4 0 0 0 0,-8 0 0 0 0,-1 0 0 0 0,0 0 0 0 0,4 0 0 0 0,-1 0 0 0 0,2 0 0 0 0,-5 0 0 0 0,-1 0 0 0 0,3 0 0 0 0,3 0 0 0 0,0 0 0 0 0,1 0 0 0 0,-6 0 0 0 0,0 0 0 0 0,-2 0 0 0 0,2 0 0 0 0,4 0 0 0 0,-1 0 0 0 0,-2 0 0 0 0,1 0 0 0 0,3 0 0 0 0,3 0 0 0 0,2 0 0 0 0,2 0 0 0 0,1 0 0 0 0,1 0 0 0 0,-7 0 0 0 0,-2 0 0 0 0,0 0 0 0 0,1 0 0 0 0,3 0 0 0 0,-2 0 0 0 0,-7 0 0 0 0,-5 0 0 0 0,-4 0 0 0 0,-4 0 0 0 0,-9 0 0 0 0,1 0 0 0 0,-5 0 0 0 0,1 0 0 0 0,-4 0 0 0 0,-2 0 0 0 0,6 0 0 0 0,6 0 0 0 0,5 0 0 0 0,8 0 0 0 0,6 0 0 0 0,6 4 0 0 0,5 1 0 0 0,2 0 0 0 0,2-2 0 0 0,0 0 0 0 0,-4-1 0 0 0,0-1 0 0 0,-1-1 0 0 0,0 0 0 0 0,2 0 0 0 0,0 0 0 0 0,2 0 0 0 0,-5-1 0 0 0,0 1 0 0 0,1 0 0 0 0,0 0 0 0 0,1 0 0 0 0,2 0 0 0 0,0 0 0 0 0,0 0 0 0 0,-2 0 0 0 0,-2 0 0 0 0,0 0 0 0 0,2 0 0 0 0,0 0 0 0 0,1 0 0 0 0,1 0 0 0 0,1 0 0 0 0,0 0 0 0 0,-4 0 0 0 0,0 0 0 0 0,-1 0 0 0 0,-3 0 0 0 0,1 0 0 0 0,-7 0 0 0 0,-1 0 0 0 0,3 0 0 0 0,2 0 0 0 0,4 0 0 0 0,2 0 0 0 0,3 0 0 0 0,-4 0 0 0 0,1 0 0 0 0,0 0 0 0 0,0 0 0 0 0,-2 0 0 0 0,0 0 0 0 0,1 0 0 0 0,-3 0 0 0 0,0 0 0 0 0,2 0 0 0 0,1 0 0 0 0,2 0 0 0 0,2 0 0 0 0,0 0 0 0 0,1 0 0 0 0,-4 0 0 0 0,-4-4 0 0 0,-5-1 0 0 0,-1 1 0 0 0,-1 0 0 0 0,-9 1 0 0 0,-9 1 0 0 0,-1 2 0 0 0,-4-1 0 0 0,-2 1 0 0 0,2 0 0 0 0,-1 1 0 0 0,4-1 0 0 0,3 0 0 0 0,3 0 0 0 0,8 0 0 0 0,6 0 0 0 0,2 0 0 0 0,4 0 0 0 0,-1 0 0 0 0,1 0 0 0 0,3 0 0 0 0,2 0 0 0 0,1 0 0 0 0,2 0 0 0 0,1 0 0 0 0,0 0 0 0 0,1 0 0 0 0,-5 0 0 0 0,-1 0 0 0 0,1 0 0 0 0,0 0 0 0 0,2 0 0 0 0,0-4 0 0 0,1-1 0 0 0,-7-3 0 0 0,-2-1 0 0 0,1 2 0 0 0,-3-3 0 0 0,2 2 0 0 0,-9 1 0 0 0,-2 2 0 0 0,4 2 0 0 0,3 2 0 0 0,2-4 0 0 0,-2 1 0 0 0,-6-1 0 0 0,1 2 0 0 0,0-3 0 0 0,-1-1 0 0 0,3 2 0 0 0,-3 1 0 0 0,2 1 0 0 0,3 1 0 0 0,6 2 0 0 0,3 0 0 0 0,-1 0 0 0 0,1 0 0 0 0,1 0 0 0 0,-1 1 0 0 0,-1-1 0 0 0,1 0 0 0 0,2 0 0 0 0,1 0 0 0 0,2 0 0 0 0,-4 4 0 0 0,0 1 0 0 0,0 3 0 0 0,2 1 0 0 0,0-2 0 0 0,2 3 0 0 0,-4-2 0 0 0,-4-1 0 0 0,0 2 0 0 0,0-1 0 0 0,3-2 0 0 0,1-2 0 0 0,3-1 0 0 0,1-2 0 0 0,0 0 0 0 0,2-1 0 0 0,-1-1 0 0 0,0 1 0 0 0,1 0 0 0 0,-1-1 0 0 0,0 1 0 0 0,0-4 0 0 0,4-4 0 0 0,4-6 0 0 0,-2-3 0 0 0,2-3 0 0 0,2-10 0 0 0,4-2 0 0 0,3-1 0 0 0,3 3 0 0 0,1 1 0 0 0,1 3 0 0 0,1 2 0 0 0,3 1 0 0 0,6 1 0 0 0,3 0 0 0 0,5 1 0 0 0,2-1 0 0 0,2 0 0 0 0,1 4 0 0 0,0 5 0 0 0,0 5 0 0 0,0 3 0 0 0,-1 3 0 0 0,5 2 0 0 0,0 0 0 0 0,0 1 0 0 0,2 0 0 0 0,5 0 0 0 0,-1 0 0 0 0,2-1 0 0 0,-1 0 0 0 0,9 0 0 0 0,4 0 0 0 0,2 0 0 0 0,0 0 0 0 0,2 0 0 0 0,-2 0 0 0 0,-4 0 0 0 0,0 0 0 0 0,-6 0 0 0 0,0 0 0 0 0,-5 0 0 0 0,8 0 0 0 0,4 0 0 0 0,-2 0 0 0 0,7 0 0 0 0,5 0 0 0 0,1 0 0 0 0,-1 0 0 0 0,-7 0 0 0 0,-1 0 0 0 0,-4 0 0 0 0,-6 0 0 0 0,-6 0 0 0 0,-4 0 0 0 0,0 0 0 0 0,6 0 0 0 0,10 0 0 0 0,8 0 0 0 0,13 0 0 0 0,12 0 0 0 0,7 4 0 0 0,12 1 0 0 0,-3 3 0 0 0,-6 1 0 0 0,-14 2 0 0 0,-8 0 0 0 0,-8 1 0 0 0,-6-1 0 0 0,-4 5 0 0 0,-3-1 0 0 0,-1 2 0 0 0,0-2 0 0 0,-1-5 0 0 0,-2 1 0 0 0,1-2 0 0 0,-1-2 0 0 0,0 1 0 0 0,-3-1 0 0 0,-1-1 0 0 0,-2 2 0 0 0,4-1 0 0 0,3-1 0 0 0,-2-2 0 0 0,1-1 0 0 0,-4-1 0 0 0,-3-2 0 0 0,3 0 0 0 0,3 0 0 0 0,-1 0 0 0 0,-3-1 0 0 0,0 1 0 0 0,5 0 0 0 0,-1 0 0 0 0,1 0 0 0 0,5 0 0 0 0,-2 0 0 0 0,4 0 0 0 0,1 0 0 0 0,-5 0 0 0 0,-1 0 0 0 0,-4 0 0 0 0,2 0 0 0 0,-1 0 0 0 0,0-4 0 0 0,-3-1 0 0 0,-4 0 0 0 0,-8-2 0 0 0,-3-1 0 0 0,2 1 0 0 0,0 3 0 0 0,1 1 0 0 0,-1 1 0 0 0,0 1 0 0 0,0 1 0 0 0,0 0 0 0 0,6-7 0 0 0,3-3 0 0 0,26-3 0 0 0,7 1 0 0 0,-1-2 0 0 0,-3 2 0 0 0,-8 3 0 0 0,-6 3 0 0 0,-4 2 0 0 0,3-2 0 0 0,-3 1 0 0 0,-1 0 0 0 0,-5 2 0 0 0,8 1 0 0 0,-2-3 0 0 0,-3-1 0 0 0,-5 2 0 0 0,-5 0 0 0 0,1-2 0 0 0,1-1 0 0 0,0 2 0 0 0,-2 1 0 0 0,-2 1 0 0 0,1 2 0 0 0,0 0 0 0 0,-2 1 0 0 0,3 0 0 0 0,-1 0 0 0 0,-1 1 0 0 0,-1-1 0 0 0,-2 0 0 0 0,-2 0 0 0 0,0 0 0 0 0,3-4 0 0 0,0-1 0 0 0,1 1 0 0 0,-2-4 0 0 0,0 0 0 0 0,-2-2 0 0 0,0 0 0 0 0,0-1 0 0 0,2 0 0 0 0,2 3 0 0 0,0 2 0 0 0,-1 3 0 0 0,-2 1 0 0 0,0 2 0 0 0,-1 0 0 0 0,-1 0 0 0 0,4 1 0 0 0,1-1 0 0 0,-1-3 0 0 0,0-2 0 0 0,-1 0 0 0 0,-2 2 0 0 0,0 0 0 0 0,3 1 0 0 0,1 1 0 0 0,0 1 0 0 0,-1 0 0 0 0,-6 0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16T07:50:53.96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17652 4079 16383 0 0,'-4'0'0'0'0,"-5"0"0"0"0,-4 0 0 0 0,-5 0 0 0 0,-2 0 0 0 0,-1 0 0 0 0,-6 0 0 0 0,-1 0 0 0 0,1 0 0 0 0,0 0 0 0 0,1 0 0 0 0,2 0 0 0 0,1 0 0 0 0,1 0 0 0 0,-4 0 0 0 0,-1 0 0 0 0,0 0 0 0 0,2 0 0 0 0,0 0 0 0 0,2 0 0 0 0,0 0 0 0 0,0 0 0 0 0,-2 0 0 0 0,-2 0 0 0 0,0 0 0 0 0,2 0 0 0 0,0 0 0 0 0,1 0 0 0 0,1 0 0 0 0,1 0 0 0 0,-4 0 0 0 0,-1 0 0 0 0,1 0 0 0 0,0 0 0 0 0,1 0 0 0 0,2 0 0 0 0,0 0 0 0 0,1 0 0 0 0,0 0 0 0 0,0 0 0 0 0,0 0 0 0 0,0 0 0 0 0,0 0 0 0 0,0 0 0 0 0,0 0 0 0 0,0 0 0 0 0,-4 0 0 0 0,-12-4 0 0 0,-4-1 0 0 0,2 1 0 0 0,4 0 0 0 0,4 1 0 0 0,0 1 0 0 0,2 2 0 0 0,2-1 0 0 0,2 1 0 0 0,2 0 0 0 0,1 1 0 0 0,1-1 0 0 0,-3 0 0 0 0,-2 0 0 0 0,1 0 0 0 0,0 0 0 0 0,2 0 0 0 0,0 0 0 0 0,1 0 0 0 0,1 0 0 0 0,-4 0 0 0 0,-1 0 0 0 0,1 0 0 0 0,0 0 0 0 0,1 0 0 0 0,2 0 0 0 0,0 0 0 0 0,0 0 0 0 0,-2 0 0 0 0,-2 0 0 0 0,0 0 0 0 0,5-4 0 0 0,3-1 0 0 0,0 1 0 0 0,0 0 0 0 0,-1 1 0 0 0,-4 1 0 0 0,-2 1 0 0 0,0 1 0 0 0,0 0 0 0 0,1 0 0 0 0,1-3 0 0 0,1-2 0 0 0,1 0 0 0 0,-4 2 0 0 0,-1 0 0 0 0,0 1 0 0 0,2 1 0 0 0,0 1 0 0 0,1 0 0 0 0,2 0 0 0 0,-1 0 0 0 0,1 1 0 0 0,0-1 0 0 0,0 0 0 0 0,1 0 0 0 0,-1 0 0 0 0,0 0 0 0 0,0 0 0 0 0,0 0 0 0 0,-4 0 0 0 0,-1 0 0 0 0,0 0 0 0 0,1 0 0 0 0,1 0 0 0 0,2 0 0 0 0,0 0 0 0 0,0 0 0 0 0,-2 0 0 0 0,-2 0 0 0 0,0 0 0 0 0,1 0 0 0 0,2 0 0 0 0,0 0 0 0 0,1 0 0 0 0,1 0 0 0 0,0 0 0 0 0,0 0 0 0 0,0 0 0 0 0,0 0 0 0 0,0 0 0 0 0,0 0 0 0 0,0 0 0 0 0,0 0 0 0 0,-3 0 0 0 0,-2 0 0 0 0,0 0 0 0 0,1 0 0 0 0,1 0 0 0 0,1 0 0 0 0,1 0 0 0 0,1 0 0 0 0,-4 0 0 0 0,-1 0 0 0 0,1 0 0 0 0,0 0 0 0 0,2 0 0 0 0,0 0 0 0 0,1 0 0 0 0,-3 0 0 0 0,-1 0 0 0 0,0 0 0 0 0,2 0 0 0 0,0 0 0 0 0,1 0 0 0 0,2 0 0 0 0,-1 0 0 0 0,-3 0 0 0 0,0 0 0 0 0,-1 0 0 0 0,1 0 0 0 0,2 0 0 0 0,0 0 0 0 0,1 0 0 0 0,1 0 0 0 0,-4 0 0 0 0,-1 0 0 0 0,1 0 0 0 0,0 0 0 0 0,1 0 0 0 0,2 0 0 0 0,4 0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16T07:50:53.96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13699 4013 16383 0 0,'-4'0'0'0'0,"-5"0"0"0"0,-4 0 0 0 0,-4 0 0 0 0,-3 0 0 0 0,-2 0 0 0 0,-5 0 0 0 0,-1 0 0 0 0,1 0 0 0 0,0 0 0 0 0,2 0 0 0 0,1 0 0 0 0,4 4 0 0 0,3 1 0 0 0,-1-1 0 0 0,-4 0 0 0 0,2 3 0 0 0,0-1 0 0 0,0 0 0 0 0,0-2 0 0 0,-1-1 0 0 0,0-2 0 0 0,-1 0 0 0 0,0-1 0 0 0,-4 0 0 0 0,-1 0 0 0 0,0 0 0 0 0,1-1 0 0 0,1 1 0 0 0,2 0 0 0 0,0 0 0 0 0,-4 0 0 0 0,0 0 0 0 0,1 0 0 0 0,0 0 0 0 0,1 0 0 0 0,2 0 0 0 0,0 0 0 0 0,1 0 0 0 0,-4 0 0 0 0,-1 0 0 0 0,4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16T07:50:53.96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12753 5036 16383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16T07:50:53.96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12753 5036 16383 0 0,'4'0'0'0'0,"4"0"0"0"0,6 0 0 0 0,3 0 0 0 0,3 0 0 0 0,2 0 0 0 0,1 0 0 0 0,0 0 0 0 0,0 0 0 0 0,0 4 0 0 0,-1 1 0 0 0,1-1 0 0 0,3 0 0 0 0,4-1 0 0 0,2 2 0 0 0,-1 1 0 0 0,-3-1 0 0 0,-1-1 0 0 0,-3-1 0 0 0,-4 2 0 0 0,-3 1 0 0 0,1-1 0 0 0,3-2 0 0 0,3 0 0 0 0,1-2 0 0 0,-1 4 0 0 0,1 0 0 0 0,-2 0 0 0 0,0-2 0 0 0,0 0 0 0 0,3 2 0 0 0,1 1 0 0 0,0-1 0 0 0,-1-2 0 0 0,2 4 0 0 0,1-1 0 0 0,-2 0 0 0 0,-1-2 0 0 0,3-2 0 0 0,3 0 0 0 0,1 2 0 0 0,1 1 0 0 0,0 0 0 0 0,0-2 0 0 0,3 0 0 0 0,3-2 0 0 0,-3 0 0 0 0,-3-1 0 0 0,4 0 0 0 0,2 0 0 0 0,3 0 0 0 0,1 7 0 0 0,-3 3 0 0 0,3-1 0 0 0,-3-1 0 0 0,-4-3 0 0 0,-5-1 0 0 0,-4-3 0 0 0,-3 0 0 0 0,-2-1 0 0 0,3 0 0 0 0,0 0 0 0 0,0-1 0 0 0,-1 1 0 0 0,-1 0 0 0 0,-1-1 0 0 0,0 1 0 0 0,-1 0 0 0 0,4 0 0 0 0,1 0 0 0 0,-1 0 0 0 0,4 0 0 0 0,-1 0 0 0 0,4 0 0 0 0,2 4 0 0 0,0 1 0 0 0,-3 0 0 0 0,-2-1 0 0 0,-4-2 0 0 0,-1 0 0 0 0,-2-1 0 0 0,3-1 0 0 0,4 0 0 0 0,1 0 0 0 0,-1 0 0 0 0,-2 0 0 0 0,2 0 0 0 0,0-1 0 0 0,-2 1 0 0 0,2 0 0 0 0,-1 0 0 0 0,-1 0 0 0 0,-1 0 0 0 0,-3 0 0 0 0,0 0 0 0 0,-1 0 0 0 0,2 0 0 0 0,2 0 0 0 0,0 0 0 0 0,-2 0 0 0 0,0 0 0 0 0,-2 0 0 0 0,0 0 0 0 0,-1 0 0 0 0,4 0 0 0 0,1 0 0 0 0,0 0 0 0 0,-2 0 0 0 0,-4 0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16T07:50:53.96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16932 6161 16383 0 0,'-4'0'0'0'0,"-8"0"0"0"0,-10 0 0 0 0,-9 0 0 0 0,-10 0 0 0 0,-2 0 0 0 0,2 0 0 0 0,5 0 0 0 0,5 0 0 0 0,3 0 0 0 0,0-4 0 0 0,-3-1 0 0 0,-1 0 0 0 0,2 1 0 0 0,3 2 0 0 0,1-4 0 0 0,2 0 0 0 0,1 1 0 0 0,1 1 0 0 0,-4 2 0 0 0,0-4 0 0 0,-1 1 0 0 0,2 0 0 0 0,0 1 0 0 0,2 2 0 0 0,0 0 0 0 0,-3 1 0 0 0,-1 1 0 0 0,0 0 0 0 0,1 1 0 0 0,2-1 0 0 0,0 0 0 0 0,1 0 0 0 0,1 0 0 0 0,-8-3 0 0 0,-1-2 0 0 0,-1 0 0 0 0,3 1 0 0 0,1 1 0 0 0,3 2 0 0 0,1 0 0 0 0,1 0 0 0 0,-2 1 0 0 0,-2 1 0 0 0,1-1 0 0 0,0 0 0 0 0,2 0 0 0 0,0 0 0 0 0,1 0 0 0 0,1 0 0 0 0,0 0 0 0 0,0 0 0 0 0,0 0 0 0 0,-3-3 0 0 0,-2-2 0 0 0,0 0 0 0 0,1 1 0 0 0,-2 1 0 0 0,3-2 0 0 0,2-1 0 0 0,2 1 0 0 0,0 1 0 0 0,0 1 0 0 0,0 2 0 0 0,-1 0 0 0 0,1 1 0 0 0,-5 0 0 0 0,-1 0 0 0 0,1 1 0 0 0,0-1 0 0 0,1 0 0 0 0,1 0 0 0 0,1 0 0 0 0,1 0 0 0 0,-4 0 0 0 0,-1 0 0 0 0,0-3 0 0 0,2-2 0 0 0,0 0 0 0 0,2 1 0 0 0,0 1 0 0 0,-3 2 0 0 0,-1 0 0 0 0,0 0 0 0 0,1 1 0 0 0,2 0 0 0 0,0 1 0 0 0,1-1 0 0 0,1 0 0 0 0,-4 0 0 0 0,-1 0 0 0 0,1 0 0 0 0,0 0 0 0 0,1 0 0 0 0,2 0 0 0 0,0 0 0 0 0,0 0 0 0 0,1 0 0 0 0,1 0 0 0 0,-1 0 0 0 0,0 0 0 0 0,0 0 0 0 0,0 0 0 0 0,0 0 0 0 0,0 0 0 0 0,-4 0 0 0 0,-1 0 0 0 0,0 0 0 0 0,2 0 0 0 0,0 0 0 0 0,1 0 0 0 0,1 0 0 0 0,1 0 0 0 0,-4 0 0 0 0,-1 0 0 0 0,0 0 0 0 0,2 0 0 0 0,0 0 0 0 0,1 0 0 0 0,2 0 0 0 0,-1 0 0 0 0,1 0 0 0 0,0 0 0 0 0,0 0 0 0 0,1 0 0 0 0,-1 0 0 0 0,0 0 0 0 0,0 0 0 0 0,0 0 0 0 0,-4 0 0 0 0,-1 0 0 0 0,0 0 0 0 0,1 0 0 0 0,1 0 0 0 0,2 0 0 0 0,0 0 0 0 0,0 0 0 0 0,-2 4 0 0 0,-2 1 0 0 0,0 0 0 0 0,1-1 0 0 0,2-2 0 0 0,0 4 0 0 0,1 0 0 0 0,1-1 0 0 0,0-1 0 0 0,0-2 0 0 0,0 0 0 0 0,0-2 0 0 0,0 0 0 0 0,0 4 0 0 0,1 1 0 0 0,-2-1 0 0 0,-2 0 0 0 0,-2-1 0 0 0,0-2 0 0 0,1 0 0 0 0,1-1 0 0 0,1 0 0 0 0,1 0 0 0 0,1 0 0 0 0,-4 0 0 0 0,-1 0 0 0 0,1-1 0 0 0,0 1 0 0 0,2 0 0 0 0,0 0 0 0 0,1 0 0 0 0,1 0 0 0 0,-4 0 0 0 0,-1 0 0 0 0,0 0 0 0 0,5 4 0 0 0,7 5 0 0 0,8 1 0 0 0,7-2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16T07:50:53.97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12947 6182 16383 0 0,'4'0'0'0'0,"4"0"0"0"0,6 0 0 0 0,3 0 0 0 0,3 0 0 0 0,2 0 0 0 0,1 0 0 0 0,3 0 0 0 0,2 0 0 0 0,-4 4 0 0 0,-2 1 0 0 0,-2 0 0 0 0,0-1 0 0 0,1-2 0 0 0,-1 0 0 0 0,1-1 0 0 0,1-1 0 0 0,0 0 0 0 0,0 4 0 0 0,4 5 0 0 0,1 0 0 0 0,0 3 0 0 0,2 0 0 0 0,9 1 0 0 0,4-2 0 0 0,-1-2 0 0 0,-3-3 0 0 0,-5 1 0 0 0,-4-1 0 0 0,4 0 0 0 0,4-3 0 0 0,0 0 0 0 0,-4-2 0 0 0,2 3 0 0 0,-3 1 0 0 0,1-1 0 0 0,-1 0 0 0 0,-2-2 0 0 0,-3 0 0 0 0,-2-2 0 0 0,-2 1 0 0 0,0-1 0 0 0,-1 0 0 0 0,-1-1 0 0 0,1 1 0 0 0,0 0 0 0 0,-1 0 0 0 0,1 7 0 0 0,0 3 0 0 0,0 0 0 0 0,0-3 0 0 0,0-1 0 0 0,4-3 0 0 0,1-1 0 0 0,0-1 0 0 0,-1-1 0 0 0,-2-1 0 0 0,0 1 0 0 0,-1 0 0 0 0,0-1 0 0 0,2 1 0 0 0,2 0 0 0 0,0 0 0 0 0,-2 0 0 0 0,4 0 0 0 0,-1 0 0 0 0,0 0 0 0 0,6 0 0 0 0,4 0 0 0 0,0 0 0 0 0,-2 0 0 0 0,-1 0 0 0 0,1 0 0 0 0,3 0 0 0 0,-2 0 0 0 0,-3 0 0 0 0,-1 0 0 0 0,6 0 0 0 0,4 0 0 0 0,2 0 0 0 0,1 0 0 0 0,-4-4 0 0 0,2-1 0 0 0,-2 0 0 0 0,-5 2 0 0 0,-5 0 0 0 0,-4 1 0 0 0,-3 1 0 0 0,-2 1 0 0 0,-1 0 0 0 0,3 0 0 0 0,1 0 0 0 0,0 0 0 0 0,-1 1 0 0 0,-1-1 0 0 0,0 0 0 0 0,-1 0 0 0 0,-1 0 0 0 0,4 0 0 0 0,1 0 0 0 0,-1 0 0 0 0,0 0 0 0 0,-5 0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16T07:50:53.97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16402 9937 16383 0 0,'-4'0'0'0'0,"-8"0"0"0"0,-7 0 0 0 0,-7-4 0 0 0,-10-1 0 0 0,-3 0 0 0 0,1 2 0 0 0,4 0 0 0 0,-4-3 0 0 0,1 0 0 0 0,-1 1 0 0 0,-1-2 0 0 0,-6-1 0 0 0,1 2 0 0 0,5 1 0 0 0,5 3 0 0 0,5 0 0 0 0,3 1 0 0 0,2 1 0 0 0,2 0 0 0 0,1 1 0 0 0,0-1 0 0 0,-1 0 0 0 0,1 1 0 0 0,0-1 0 0 0,-5 0 0 0 0,-1 0 0 0 0,1 0 0 0 0,0 0 0 0 0,1 0 0 0 0,1 0 0 0 0,1-4 0 0 0,1-1 0 0 0,-4 0 0 0 0,-1 1 0 0 0,0 2 0 0 0,2 0 0 0 0,0 1 0 0 0,-2-3 0 0 0,-1-1 0 0 0,-7 0 0 0 0,-4 2 0 0 0,-4 0 0 0 0,2 2 0 0 0,-7 0 0 0 0,1 1 0 0 0,4 0 0 0 0,7 0 0 0 0,1 0 0 0 0,3 0 0 0 0,3 0 0 0 0,-1 1 0 0 0,1-1 0 0 0,2 0 0 0 0,-3 0 0 0 0,1 0 0 0 0,1 0 0 0 0,2 0 0 0 0,1 0 0 0 0,-2-4 0 0 0,0-1 0 0 0,0 0 0 0 0,1 1 0 0 0,2 2 0 0 0,0 0 0 0 0,1 1 0 0 0,1 1 0 0 0,0 0 0 0 0,0 0 0 0 0,1 0 0 0 0,-1 0 0 0 0,0 0 0 0 0,0 0 0 0 0,0 1 0 0 0,-4-1 0 0 0,-1 0 0 0 0,0 0 0 0 0,1 0 0 0 0,2 0 0 0 0,0 0 0 0 0,1 0 0 0 0,1 0 0 0 0,-4 0 0 0 0,-1 0 0 0 0,0 0 0 0 0,2 0 0 0 0,0 0 0 0 0,1 0 0 0 0,2 0 0 0 0,-5 0 0 0 0,0 0 0 0 0,1 0 0 0 0,0 0 0 0 0,1 0 0 0 0,2 0 0 0 0,0 0 0 0 0,1 0 0 0 0,-4 0 0 0 0,-1 0 0 0 0,1 0 0 0 0,0 0 0 0 0,1 0 0 0 0,2 0 0 0 0,0 0 0 0 0,0 0 0 0 0,-2 0 0 0 0,-2 0 0 0 0,0 0 0 0 0,1 0 0 0 0,2 0 0 0 0,0 0 0 0 0,1 0 0 0 0,-3 0 0 0 0,-1 0 0 0 0,-3 0 0 0 0,-1 0 0 0 0,2 0 0 0 0,1 0 0 0 0,3 0 0 0 0,-3 0 0 0 0,0 0 0 0 0,1 0 0 0 0,1 0 0 0 0,2 0 0 0 0,1 0 0 0 0,0 0 0 0 0,1 0 0 0 0,-4 0 0 0 0,-1 0 0 0 0,1 0 0 0 0,0 0 0 0 0,2 0 0 0 0,0 0 0 0 0,1 0 0 0 0,-3 0 0 0 0,-1 0 0 0 0,0 0 0 0 0,2 0 0 0 0,0 0 0 0 0,1 0 0 0 0,2 0 0 0 0,-1 0 0 0 0,-3 0 0 0 0,0 0 0 0 0,-1 0 0 0 0,5-4 0 0 0,2-1 0 0 0,2 0 0 0 0,-2 1 0 0 0,1 2 0 0 0,-1 0 0 0 0,-1 1 0 0 0,-1 1 0 0 0,0 0 0 0 0,0 0 0 0 0,0 0 0 0 0,0 0 0 0 0,0 0 0 0 0,3-3 0 0 0,6-2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16T07:50:53.97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4271 9375 16383 0 0,'-11'0'0'0'0,"-12"0"0"0"0,-8 0 0 0 0,-12 0 0 0 0,-4 0 0 0 0,0 0 0 0 0,2 0 0 0 0,5 0 0 0 0,5 0 0 0 0,4 0 0 0 0,1 0 0 0 0,1 0 0 0 0,3 0 0 0 0,0 0 0 0 0,3 0 0 0 0,0 0 0 0 0,1 0 0 0 0,0 0 0 0 0,0 0 0 0 0,1 0 0 0 0,-1 0 0 0 0,0 0 0 0 0,0 0 0 0 0,-4 0 0 0 0,-1 0 0 0 0,-7 0 0 0 0,-2 0 0 0 0,2 0 0 0 0,-1 0 0 0 0,1 0 0 0 0,4 0 0 0 0,-2 0 0 0 0,2 0 0 0 0,-2-3 0 0 0,1-2 0 0 0,2 0 0 0 0,-2-3 0 0 0,-11 0 0 0 0,-1 2 0 0 0,-1-2 0 0 0,2-1 0 0 0,6 3 0 0 0,1 1 0 0 0,-1 3 0 0 0,2 0 0 0 0,2 2 0 0 0,4-1 0 0 0,3 2 0 0 0,1-1 0 0 0,1 0 0 0 0,-2 1 0 0 0,-2-1 0 0 0,1 0 0 0 0,1 0 0 0 0,1 0 0 0 0,0 0 0 0 0,1 0 0 0 0,1 0 0 0 0,-4 0 0 0 0,-1 0 0 0 0,1 0 0 0 0,0 0 0 0 0,1 0 0 0 0,5-4 0 0 0,3-1 0 0 0,-1 1 0 0 0,0 0 0 0 0,-1 1 0 0 0,-2 1 0 0 0,0 1 0 0 0,0 1 0 0 0,-1 0 0 0 0,0 0 0 0 0,0 0 0 0 0,-1 1 0 0 0,-3-1 0 0 0,-1 0 0 0 0,0 0 0 0 0,1 0 0 0 0,2 0 0 0 0,0 0 0 0 0,1 0 0 0 0,1 0 0 0 0,-4 0 0 0 0,-1 0 0 0 0,0 0 0 0 0,2 0 0 0 0,0 0 0 0 0,1 0 0 0 0,2 0 0 0 0,-1 0 0 0 0,1 0 0 0 0,0 0 0 0 0,0 0 0 0 0,1 0 0 0 0,-1 0 0 0 0,0 0 0 0 0,0 0 0 0 0,0 0 0 0 0,-4 0 0 0 0,-1 0 0 0 0,0 0 0 0 0,1 0 0 0 0,1 0 0 0 0,2 0 0 0 0,0 0 0 0 0,0 0 0 0 0,-2 0 0 0 0,-2 0 0 0 0,0 0 0 0 0,1 0 0 0 0,2 0 0 0 0,0 0 0 0 0,1 0 0 0 0,-3 0 0 0 0,-1 0 0 0 0,1 0 0 0 0,0 0 0 0 0,1 0 0 0 0,2 0 0 0 0,0 0 0 0 0,1 0 0 0 0,-4 0 0 0 0,-1 0 0 0 0,0 0 0 0 0,2 0 0 0 0,0 0 0 0 0,1 0 0 0 0,1 0 0 0 0,1 0 0 0 0,-4 0 0 0 0,-1 0 0 0 0,1 0 0 0 0,0 0 0 0 0,2 0 0 0 0,0 0 0 0 0,1 0 0 0 0,-3 0 0 0 0,-1 0 0 0 0,4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16T07:50:53.9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12153 1645 16383 0 0,'0'-4'0'0'0,"4"-1"0"0"0,5 0 0 0 0,0-2 0 0 0,4-1 0 0 0,2 2 0 0 0,3 1 0 0 0,2 2 0 0 0,5 1 0 0 0,2 1 0 0 0,0 1 0 0 0,0 0 0 0 0,-6-3 0 0 0,-9-2 0 0 0,-7-3 0 0 0,-5-4 0 0 0,-1-4 0 0 0,-2-3 0 0 0,4 2 0 0 0,6 3 0 0 0,5 5 0 0 0,4 3 0 0 0,0 7 0 0 0,4 4 0 0 0,-1 3 0 0 0,0 2 0 0 0,-3 2 0 0 0,-1-1 0 0 0,1-2 0 0 0,2-3 0 0 0,1-2 0 0 0,-3 2 0 0 0,1 0 0 0 0,0-2 0 0 0,5 0 0 0 0,2-2 0 0 0,2-1 0 0 0,3 0 0 0 0,0-1 0 0 0,0 0 0 0 0,-2-1 0 0 0,2 1 0 0 0,0 0 0 0 0,-1 0 0 0 0,-2 0 0 0 0,-1 0 0 0 0,-2 3 0 0 0,0 2 0 0 0,3 0 0 0 0,0-1 0 0 0,1-1 0 0 0,-2-2 0 0 0,0 0 0 0 0,-1 0 0 0 0,-2 2 0 0 0,1 2 0 0 0,-1 0 0 0 0,3 2 0 0 0,2 1 0 0 0,0-2 0 0 0,-1-1 0 0 0,-2-2 0 0 0,0-2 0 0 0,-1 4 0 0 0,-1 0 0 0 0,4 0 0 0 0,1-2 0 0 0,-1 0 0 0 0,0-2 0 0 0,-1 0 0 0 0,-2-1 0 0 0,0 0 0 0 0,3 0 0 0 0,1-1 0 0 0,0 1 0 0 0,-1 0 0 0 0,-2 0 0 0 0,0 0 0 0 0,-1 0 0 0 0,-1 0 0 0 0,4 0 0 0 0,1 0 0 0 0,-1 0 0 0 0,0 0 0 0 0,-1 0 0 0 0,-2 0 0 0 0,0 0 0 0 0,-1 0 0 0 0,0 0 0 0 0,0 0 0 0 0,0 0 0 0 0,0 0 0 0 0,0 0 0 0 0,0 0 0 0 0,0 0 0 0 0,0 0 0 0 0,0 0 0 0 0,4 0 0 0 0,1 0 0 0 0,0-4 0 0 0,-2-1 0 0 0,0 0 0 0 0,-1 2 0 0 0,-1 0 0 0 0,-1 1 0 0 0,4 1 0 0 0,1 1 0 0 0,0 0 0 0 0,-2 0 0 0 0,0 0 0 0 0,-1 0 0 0 0,-2 1 0 0 0,1-1 0 0 0,-1 0 0 0 0,0 0 0 0 0,0-4 0 0 0,-1-1 0 0 0,1 0 0 0 0,0 2 0 0 0,0 0 0 0 0,0 1 0 0 0,4 1 0 0 0,1 1 0 0 0,0 0 0 0 0,-1 0 0 0 0,-2-4 0 0 0,0 0 0 0 0,-1-1 0 0 0,0 1 0 0 0,2 2 0 0 0,2 0 0 0 0,0 1 0 0 0,-1 1 0 0 0,-2 0 0 0 0,0 0 0 0 0,-1 0 0 0 0,3 0 0 0 0,1 1 0 0 0,-1-1 0 0 0,0 0 0 0 0,-1 0 0 0 0,-2 0 0 0 0,0 0 0 0 0,-1 0 0 0 0,4 0 0 0 0,1 0 0 0 0,0 0 0 0 0,-2 0 0 0 0,0 0 0 0 0,-1 0 0 0 0,-2 0 0 0 0,1 0 0 0 0,3 0 0 0 0,1 0 0 0 0,-1 0 0 0 0,0 0 0 0 0,-2 0 0 0 0,0 0 0 0 0,-1 0 0 0 0,3 0 0 0 0,1 0 0 0 0,0 0 0 0 0,-2 0 0 0 0,0 0 0 0 0,-1 0 0 0 0,-2 0 0 0 0,1 0 0 0 0,2 0 0 0 0,-1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16T07:50:53.9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12188 2143 16383 0 0,'4'0'0'0'0,"5"0"0"0"0,8 0 0 0 0,9 0 0 0 0,4 0 0 0 0,4 0 0 0 0,4 0 0 0 0,-1 0 0 0 0,-3 0 0 0 0,-3 0 0 0 0,-4 0 0 0 0,-2 0 0 0 0,2 0 0 0 0,0 0 0 0 0,0 0 0 0 0,-2 0 0 0 0,-1 0 0 0 0,-1 0 0 0 0,0 0 0 0 0,-1 0 0 0 0,4 0 0 0 0,0 0 0 0 0,1 0 0 0 0,-1 0 0 0 0,-2 0 0 0 0,0 0 0 0 0,-1 0 0 0 0,-1 0 0 0 0,0 0 0 0 0,0 0 0 0 0,0 0 0 0 0,0 0 0 0 0,0 0 0 0 0,0 0 0 0 0,0 0 0 0 0,0 0 0 0 0,3 0 0 0 0,3 0 0 0 0,-2 0 0 0 0,0 0 0 0 0,-1 0 0 0 0,-1 0 0 0 0,-1 0 0 0 0,-1 0 0 0 0,0 0 0 0 0,8 0 0 0 0,1 0 0 0 0,1 0 0 0 0,-3 0 0 0 0,-1 0 0 0 0,-3 0 0 0 0,-1 0 0 0 0,-1 0 0 0 0,-1 0 0 0 0,-1 0 0 0 0,1 0 0 0 0,0 0 0 0 0,-1 0 0 0 0,1 0 0 0 0,0 0 0 0 0,4 0 0 0 0,1 0 0 0 0,0 0 0 0 0,-2 0 0 0 0,0 0 0 0 0,-1 0 0 0 0,-1 0 0 0 0,-1 0 0 0 0,4 0 0 0 0,1 0 0 0 0,0 0 0 0 0,-2 0 0 0 0,0 0 0 0 0,-1 0 0 0 0,-2 0 0 0 0,5 0 0 0 0,0 0 0 0 0,-1 0 0 0 0,0 0 0 0 0,-2 0 0 0 0,0 0 0 0 0,-1 0 0 0 0,-1 0 0 0 0,4 0 0 0 0,1 0 0 0 0,-1 0 0 0 0,0 0 0 0 0,3 0 0 0 0,-1 0 0 0 0,0 0 0 0 0,2 0 0 0 0,-1 0 0 0 0,0 0 0 0 0,-3 0 0 0 0,-1 0 0 0 0,-1 0 0 0 0,-1 0 0 0 0,-1 0 0 0 0,0 0 0 0 0,3 0 0 0 0,2 0 0 0 0,3 0 0 0 0,1 0 0 0 0,-2 0 0 0 0,2 0 0 0 0,0 0 0 0 0,-2 0 0 0 0,-2 0 0 0 0,-2 0 0 0 0,-2 0 0 0 0,0 0 0 0 0,-1 0 0 0 0,3 0 0 0 0,2 0 0 0 0,-1 0 0 0 0,0 0 0 0 0,-2 0 0 0 0,0 0 0 0 0,-1 0 0 0 0,-1 0 0 0 0,4 0 0 0 0,1 0 0 0 0,0 0 0 0 0,-2 0 0 0 0,0 0 0 0 0,-1 0 0 0 0,-2 0 0 0 0,5 0 0 0 0,0 0 0 0 0,-1 0 0 0 0,0 0 0 0 0,-2 0 0 0 0,0 0 0 0 0,-1 0 0 0 0,-1 0 0 0 0,4 0 0 0 0,1 0 0 0 0,-1 0 0 0 0,0 0 0 0 0,-1 0 0 0 0,-2 0 0 0 0,0 0 0 0 0,0 0 0 0 0,-1 0 0 0 0,0 0 0 0 0,-1 0 0 0 0,1 0 0 0 0,0 0 0 0 0,0 0 0 0 0,0 0 0 0 0,0 0 0 0 0,4 0 0 0 0,1 0 0 0 0,0 0 0 0 0,-1 0 0 0 0,-5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16T07:50:53.9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4003 4278 16383 0 0,'-7'0'0'0'0,"-7"3"0"0"0,-4 2 0 0 0,-7 0 0 0 0,-3-1 0 0 0,-4-1 0 0 0,0-2 0 0 0,1 0 0 0 0,3 0 0 0 0,1-1 0 0 0,3-1 0 0 0,1 1 0 0 0,0 0 0 0 0,-2 0 0 0 0,-2 0 0 0 0,1 0 0 0 0,0 0 0 0 0,2 0 0 0 0,0 0 0 0 0,2 0 0 0 0,-1 0 0 0 0,-3 0 0 0 0,-1 0 0 0 0,1 0 0 0 0,0 0 0 0 0,2 0 0 0 0,0 0 0 0 0,1 0 0 0 0,1 0 0 0 0,-4 0 0 0 0,-1 0 0 0 0,0 0 0 0 0,2 0 0 0 0,0 0 0 0 0,1 0 0 0 0,2 0 0 0 0,-1 0 0 0 0,-3 0 0 0 0,0 0 0 0 0,-1 0 0 0 0,1 0 0 0 0,2 0 0 0 0,0 0 0 0 0,1 0 0 0 0,-3 0 0 0 0,-1 0 0 0 0,0 0 0 0 0,2 0 0 0 0,0 0 0 0 0,2 0 0 0 0,0 0 0 0 0,0 0 0 0 0,1 0 0 0 0,-3 0 0 0 0,-2 0 0 0 0,0 0 0 0 0,2 0 0 0 0,0 0 0 0 0,1 0 0 0 0,1 0 0 0 0,-3 0 0 0 0,-1 0 0 0 0,0 0 0 0 0,2 0 0 0 0,0 0 0 0 0,2 0 0 0 0,0 0 0 0 0,1 0 0 0 0,-4 0 0 0 0,-1 0 0 0 0,0 0 0 0 0,2 0 0 0 0,0 0 0 0 0,1 0 0 0 0,1 0 0 0 0,1 0 0 0 0,-4 0 0 0 0,-1 0 0 0 0,1 0 0 0 0,0 0 0 0 0,2 0 0 0 0,0 0 0 0 0,1 0 0 0 0,-3 0 0 0 0,-1 0 0 0 0,0 0 0 0 0,2 0 0 0 0,0 0 0 0 0,1 0 0 0 0,2 0 0 0 0,-1 0 0 0 0,-3 0 0 0 0,0 0 0 0 0,-1 0 0 0 0,1 0 0 0 0,2 0 0 0 0,0 0 0 0 0,1 0 0 0 0,1 0 0 0 0,0 0 0 0 0,0 0 0 0 0,0 0 0 0 0,0 0 0 0 0,0 0 0 0 0,0 0 0 0 0,0 0 0 0 0,0 0 0 0 0,-3 0 0 0 0,-2 0 0 0 0,0 0 0 0 0,1 0 0 0 0,1 0 0 0 0,1 0 0 0 0,1 0 0 0 0,1 0 0 0 0,-4 0 0 0 0,-1 0 0 0 0,1 0 0 0 0,0 0 0 0 0,1 0 0 0 0,2 0 0 0 0,0 0 0 0 0,1 0 0 0 0,0 0 0 0 0,3-4 0 0 0,3-1 0 0 0,-2 0 0 0 0,0 1 0 0 0,-1 2 0 0 0,-1 0 0 0 0,-1 1 0 0 0,-1 1 0 0 0,-4 0 0 0 0,-1 0 0 0 0,0 0 0 0 0,1 0 0 0 0,1 0 0 0 0,5 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16T07:50:53.9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635 3806 16383 0 0,'4'0'0'0'0,"4"0"0"0"0,6 0 0 0 0,3 0 0 0 0,3 0 0 0 0,2 0 0 0 0,1 0 0 0 0,0 0 0 0 0,0 0 0 0 0,0 0 0 0 0,-1 0 0 0 0,1 0 0 0 0,-1 0 0 0 0,0 0 0 0 0,0 0 0 0 0,4 0 0 0 0,1 0 0 0 0,0 0 0 0 0,-2 0 0 0 0,0 3 0 0 0,-1 2 0 0 0,-1 0 0 0 0,-1-1 0 0 0,0-1 0 0 0,4-2 0 0 0,-3 4 0 0 0,-1 0 0 0 0,-1 0 0 0 0,-1-1 0 0 0,1-2 0 0 0,1 0 0 0 0,-1-2 0 0 0,5 1 0 0 0,0-1 0 0 0,1-1 0 0 0,-1 1 0 0 0,-1 0 0 0 0,-1 0 0 0 0,-1 0 0 0 0,-1 0 0 0 0,4 0 0 0 0,1 0 0 0 0,-1 0 0 0 0,0 0 0 0 0,-1 0 0 0 0,-2 0 0 0 0,0 0 0 0 0,0 0 0 0 0,6 0 0 0 0,3 0 0 0 0,3 0 0 0 0,0 0 0 0 0,-3 0 0 0 0,-3 0 0 0 0,5 0 0 0 0,4 0 0 0 0,3 0 0 0 0,-1 0 0 0 0,-5 0 0 0 0,-3 0 0 0 0,-4 0 0 0 0,-4 0 0 0 0,-1 0 0 0 0,3 0 0 0 0,0 0 0 0 0,0 0 0 0 0,0 0 0 0 0,1 0 0 0 0,2 0 0 0 0,-2 0 0 0 0,-1 0 0 0 0,-1 0 0 0 0,-1 0 0 0 0,-2 0 0 0 0,1 0 0 0 0,2 0 0 0 0,2 0 0 0 0,0 0 0 0 0,-2 0 0 0 0,0 0 0 0 0,-1 0 0 0 0,-2 0 0 0 0,1 0 0 0 0,-1 0 0 0 0,0 0 0 0 0,0 0 0 0 0,-1 0 0 0 0,1 0 0 0 0,0 0 0 0 0,0 0 0 0 0,0-4 0 0 0,4-1 0 0 0,1 0 0 0 0,0 1 0 0 0,-1 2 0 0 0,-1 0 0 0 0,-2-3 0 0 0,0 0 0 0 0,0 0 0 0 0,2 1 0 0 0,2 2 0 0 0,0 0 0 0 0,-1 2 0 0 0,-2-1 0 0 0,0 2 0 0 0,-1-1 0 0 0,-1 0 0 0 0,0 0 0 0 0,0 0 0 0 0,0 0 0 0 0,0 1 0 0 0,0-1 0 0 0,0 0 0 0 0,-1 0 0 0 0,1 0 0 0 0,4 0 0 0 0,1 0 0 0 0,0 0 0 0 0,-1 0 0 0 0,-1 0 0 0 0,-1 0 0 0 0,-1 0 0 0 0,-1 0 0 0 0,4 0 0 0 0,1-4 0 0 0,-1-1 0 0 0,0 0 0 0 0,-2 1 0 0 0,0 1 0 0 0,-5 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16T07:50:53.9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3532 8811 16383 0 0,'-4'0'0'0'0,"-9"3"0"0"0,-5 6 0 0 0,-4 1 0 0 0,-2-2 0 0 0,0 3 0 0 0,-5-2 0 0 0,1 2 0 0 0,-1-1 0 0 0,3-2 0 0 0,1 1 0 0 0,1 3 0 0 0,1 0 0 0 0,0-3 0 0 0,-2-3 0 0 0,-2-2 0 0 0,0 6 0 0 0,2 1 0 0 0,0-2 0 0 0,2-2 0 0 0,0-2 0 0 0,0-2 0 0 0,1-1 0 0 0,0-2 0 0 0,1 0 0 0 0,-1 0 0 0 0,0-1 0 0 0,0 1 0 0 0,0-1 0 0 0,0 1 0 0 0,-4 0 0 0 0,-1 0 0 0 0,0 0 0 0 0,1 0 0 0 0,2 0 0 0 0,0 0 0 0 0,1 0 0 0 0,0 0 0 0 0,-2-4 0 0 0,-2-1 0 0 0,0 1 0 0 0,2 0 0 0 0,0 1 0 0 0,1 1 0 0 0,1-2 0 0 0,1-2 0 0 0,0 2 0 0 0,0 0 0 0 0,0 1 0 0 0,0 2 0 0 0,1 0 0 0 0,-1 1 0 0 0,0 0 0 0 0,0 0 0 0 0,-4 0 0 0 0,-1 1 0 0 0,0-1 0 0 0,1 0 0 0 0,1 0 0 0 0,2 0 0 0 0,0 0 0 0 0,0 0 0 0 0,-3 0 0 0 0,0 0 0 0 0,-1 0 0 0 0,1 0 0 0 0,2 0 0 0 0,0 0 0 0 0,1 0 0 0 0,1 0 0 0 0,0 0 0 0 0,0 0 0 0 0,0 0 0 0 0,0 0 0 0 0,0 0 0 0 0,0 0 0 0 0,0-4 0 0 0,0-1 0 0 0,0 0 0 0 0,-3 2 0 0 0,-2 0 0 0 0,0 1 0 0 0,1 1 0 0 0,1 1 0 0 0,1 0 0 0 0,1 0 0 0 0,1 0 0 0 0,-4 0 0 0 0,3-3 0 0 0,1-2 0 0 0,1 0 0 0 0,1 2 0 0 0,-1 0 0 0 0,0 1 0 0 0,-1 1 0 0 0,-3 1 0 0 0,-2 0 0 0 0,0 0 0 0 0,1 0 0 0 0,1-3 0 0 0,2-2 0 0 0,0 0 0 0 0,0 1 0 0 0,-3 2 0 0 0,-4-4 0 0 0,-2 0 0 0 0,2 1 0 0 0,-3 2 0 0 0,2 0 0 0 0,2 1 0 0 0,-2 2 0 0 0,1 0 0 0 0,1 0 0 0 0,3 0 0 0 0,1 0 0 0 0,2 0 0 0 0,0 1 0 0 0,1-1 0 0 0,1 0 0 0 0,-1 0 0 0 0,0 0 0 0 0,1 0 0 0 0,-1 0 0 0 0,0 0 0 0 0,0 0 0 0 0,4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16T07:50:53.9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564 8551 16383 0 0,'8'0'0'0'0,"9"0"0"0"0,7 0 0 0 0,5 0 0 0 0,7 0 0 0 0,0 0 0 0 0,-3 0 0 0 0,-2 0 0 0 0,-3 0 0 0 0,-3 0 0 0 0,-1 0 0 0 0,-2 0 0 0 0,4 0 0 0 0,0 0 0 0 0,0 0 0 0 0,0 0 0 0 0,-2 0 0 0 0,0 0 0 0 0,-2 0 0 0 0,8 0 0 0 0,2 0 0 0 0,0 0 0 0 0,-3 0 0 0 0,-2 0 0 0 0,-1 0 0 0 0,-2 0 0 0 0,6 0 0 0 0,2 0 0 0 0,3 0 0 0 0,-1 0 0 0 0,-2 0 0 0 0,-3 0 0 0 0,1 0 0 0 0,-1 0 0 0 0,-1 0 0 0 0,-2 0 0 0 0,-2 0 0 0 0,3 0 0 0 0,0 0 0 0 0,4 0 0 0 0,-1 0 0 0 0,3 0 0 0 0,0 0 0 0 0,-3 0 0 0 0,-2 0 0 0 0,-3 0 0 0 0,3 0 0 0 0,-1 0 0 0 0,0 0 0 0 0,-1 0 0 0 0,-2 0 0 0 0,-1 0 0 0 0,0 0 0 0 0,-1 0 0 0 0,4 0 0 0 0,1 0 0 0 0,3 0 0 0 0,1 0 0 0 0,-2-4 0 0 0,2-1 0 0 0,3 0 0 0 0,0 1 0 0 0,2 2 0 0 0,1 0 0 0 0,-1 1 0 0 0,5 1 0 0 0,-2 0 0 0 0,1 0 0 0 0,-3 0 0 0 0,14 0 0 0 0,7 0 0 0 0,-3 1 0 0 0,-7-1 0 0 0,-9 0 0 0 0,-6 0 0 0 0,-5 0 0 0 0,-1 0 0 0 0,0 0 0 0 0,-1 0 0 0 0,-2 0 0 0 0,0 0 0 0 0,-2 0 0 0 0,0 0 0 0 0,0 0 0 0 0,0 0 0 0 0,0 0 0 0 0,0 0 0 0 0,0 0 0 0 0,0 0 0 0 0,0 0 0 0 0,0 0 0 0 0,0 0 0 0 0,3 0 0 0 0,2 0 0 0 0,0-4 0 0 0,-1-1 0 0 0,-1 0 0 0 0,-1-2 0 0 0,-1-1 0 0 0,-1 1 0 0 0,4 3 0 0 0,1 1 0 0 0,-1 1 0 0 0,0 1 0 0 0,2 1 0 0 0,1-4 0 0 0,-1 0 0 0 0,5-1 0 0 0,2 2 0 0 0,-2-3 0 0 0,-3-1 0 0 0,-2 1 0 0 0,-3 2 0 0 0,-1 2 0 0 0,2 0 0 0 0,1 1 0 0 0,-1 1 0 0 0,0 0 0 0 0,-2 1 0 0 0,-1-1 0 0 0,-4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16T07:50:53.96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2437 9833 16383 0 0,'-4'0'0'0'0,"-8"0"0"0"0,-11 0 0 0 0,-15 0 0 0 0,-13 0 0 0 0,-5 0 0 0 0,3 0 0 0 0,-1 0 0 0 0,5 0 0 0 0,8 0 0 0 0,6 0 0 0 0,6 0 0 0 0,4 0 0 0 0,2 0 0 0 0,2 0 0 0 0,0 0 0 0 0,1 0 0 0 0,-1 0 0 0 0,-1 0 0 0 0,1 0 0 0 0,-1 0 0 0 0,0 0 0 0 0,0 0 0 0 0,0 0 0 0 0,-4 0 0 0 0,-1 0 0 0 0,0 0 0 0 0,2 0 0 0 0,0 0 0 0 0,1 0 0 0 0,1 0 0 0 0,1 0 0 0 0,-4 0 0 0 0,-1 0 0 0 0,0 0 0 0 0,2 0 0 0 0,0 0 0 0 0,1 0 0 0 0,2 0 0 0 0,-1 0 0 0 0,1 0 0 0 0,0 0 0 0 0,0 0 0 0 0,1 0 0 0 0,-1 0 0 0 0,0 0 0 0 0,0 0 0 0 0,0 0 0 0 0,0 0 0 0 0,-4 0 0 0 0,-1 0 0 0 0,0 0 0 0 0,1-3 0 0 0,1-2 0 0 0,2 0 0 0 0,0 1 0 0 0,0-3 0 0 0,1 1 0 0 0,0 0 0 0 0,1 2 0 0 0,-1 1 0 0 0,0 2 0 0 0,0 0 0 0 0,4-3 0 0 0,1-1 0 0 0,-1 1 0 0 0,-4 0 0 0 0,-2 2 0 0 0,-1 0 0 0 0,0 1 0 0 0,1 1 0 0 0,0 0 0 0 0,1 0 0 0 0,4-3 0 0 0,2-2 0 0 0,-5 0 0 0 0,-1 2 0 0 0,3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16T07:50:53.96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13886 9380 16383 0 0,'0'-4'0'0'0,"-4"-1"0"0"0,-5-3 0 0 0,-4-5 0 0 0,-5 1 0 0 0,-2-2 0 0 0,-5-2 0 0 0,-3 1 0 0 0,0 4 0 0 0,2 3 0 0 0,0 4 0 0 0,2 1 0 0 0,0 3 0 0 0,2-4 0 0 0,-4 0 0 0 0,-1 0 0 0 0,0 0 0 0 0,2 2 0 0 0,0-3 0 0 0,2-1 0 0 0,4-6 0 0 0,1-2 0 0 0,1 2 0 0 0,-1 3 0 0 0,-1 3 0 0 0,-1 2 0 0 0,-1 2 0 0 0,-1 2 0 0 0,0 0 0 0 0,0 1 0 0 0,0-1 0 0 0,-1 1 0 0 0,-3-1 0 0 0,-1 0 0 0 0,0 1 0 0 0,1-1 0 0 0,2 0 0 0 0,0 0 0 0 0,1 0 0 0 0,1 0 0 0 0,-4 0 0 0 0,-1 0 0 0 0,0 0 0 0 0,2 0 0 0 0,0 0 0 0 0,1 0 0 0 0,1 0 0 0 0,1 0 0 0 0,0 0 0 0 0,0 0 0 0 0,0 0 0 0 0,1 0 0 0 0,-1 0 0 0 0,0 0 0 0 0,0 0 0 0 0,0 0 0 0 0,0 0 0 0 0,-4 0 0 0 0,-1 0 0 0 0,0 0 0 0 0,1 0 0 0 0,1 0 0 0 0,2 0 0 0 0,0 0 0 0 0,0 0 0 0 0,-3 0 0 0 0,0 0 0 0 0,-1 0 0 0 0,1 0 0 0 0,2 0 0 0 0,4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59AA8-15CA-4D0D-9F44-5D751AD298E1}" type="datetimeFigureOut">
              <a:t>9/10/2025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E01C3-A976-4400-ACBF-1DA88CE25E2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52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Title &amp; Introduction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E01C3-A976-4400-ACBF-1DA88CE25E28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07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Emmanuel2 - EDA</a:t>
            </a:r>
          </a:p>
          <a:p>
            <a:r>
              <a:rPr lang="en-US"/>
              <a:t>Finding: the most consistent day of the week associated used to consistently be Monday, then in 2013, Friday was consistently the highest association, with Tuesday close behind in second during 2017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E01C3-A976-4400-ACBF-1DA88CE25E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34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Emmanuel3 - EDA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E01C3-A976-4400-ACBF-1DA88CE25E28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51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Abhi1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E01C3-A976-4400-ACBF-1DA88CE25E28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54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Abhi2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E01C3-A976-4400-ACBF-1DA88CE25E28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6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Abhi3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E01C3-A976-4400-ACBF-1DA88CE25E28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44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Abhi4</a:t>
            </a:r>
          </a:p>
          <a:p>
            <a:r>
              <a:rPr lang="en-US"/>
              <a:t>Narrate what the text analysis revealed, using specific examples or cases to illustrate key points.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analyzing the content of the TED Talks to extract meaningful insights related to language use, topic relevance, sentiment, or themes.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/>
              <a:t>Slide 2: Key Findings from Text Analysis</a:t>
            </a:r>
            <a:endParaRPr lang="en-US"/>
          </a:p>
          <a:p>
            <a:pPr marL="628650" lvl="1" indent="-171450">
              <a:buFont typeface="Arial"/>
              <a:buChar char="•"/>
            </a:pPr>
            <a:r>
              <a:rPr lang="en-US"/>
              <a:t>Present specific findings (e.g., most common words, topics, or phrases).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Use visuals such as word clouds or bar charts to show prevalence of certain themes.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E01C3-A976-4400-ACBF-1DA88CE25E28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88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4FFD7-635E-9946-695A-0F8EE9846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DBCB9-3374-6CC7-6D6F-57AD7A334F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F0791-4A27-D3AB-B039-61A48C501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Abhi5</a:t>
            </a:r>
          </a:p>
          <a:p>
            <a:r>
              <a:rPr lang="en-US"/>
              <a:t>Narrate what the text analysis revealed, using specific examples or cases to illustrate key points.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analyzing the content of the TED Talks to extract meaningful insights related to language use, topic relevance, sentiment, or themes.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/>
              <a:t>Slide 2: Key Findings from Text Analysis</a:t>
            </a:r>
            <a:endParaRPr lang="en-US"/>
          </a:p>
          <a:p>
            <a:pPr marL="628650" lvl="1" indent="-171450">
              <a:buFont typeface="Arial"/>
              <a:buChar char="•"/>
            </a:pPr>
            <a:r>
              <a:rPr lang="en-US"/>
              <a:t>Present specific findings (e.g., most common words, topics, or phrases).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Use visuals such as word clouds or bar charts to show prevalence of certain themes.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BFF0C-BF5D-D2BE-685C-FAEDE71E2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E01C3-A976-4400-ACBF-1DA88CE25E28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40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Abhi6</a:t>
            </a:r>
          </a:p>
          <a:p>
            <a:r>
              <a:rPr lang="en-US"/>
              <a:t>Narrate what the text analysis revealed, using specific examples or cases to illustrate key points.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analyzing the content of the TED Talks to extract meaningful insights related to language use, topic relevance, sentiment, or themes.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/>
          </a:p>
          <a:p>
            <a:pPr>
              <a:buFont typeface="Arial"/>
              <a:buChar char="•"/>
            </a:pPr>
            <a:r>
              <a:rPr lang="en-US" b="1"/>
              <a:t>Slide 3: Case Studies and Examples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lvl="1">
              <a:buFont typeface="Arial"/>
              <a:buChar char="•"/>
            </a:pPr>
            <a:r>
              <a:rPr lang="en-US"/>
              <a:t>Highlight notable examples of TED Talks that illustrate your findings (e.g., a talk with a high sentiment score that became very popular).</a:t>
            </a:r>
            <a:endParaRPr lang="en-US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/>
              <a:t>Discuss how the language or themes contributed to its success.</a:t>
            </a:r>
            <a:endParaRPr lang="en-US">
              <a:ea typeface="Calibri"/>
              <a:cs typeface="Calibri"/>
            </a:endParaRPr>
          </a:p>
          <a:p>
            <a:endParaRPr lang="en-US" b="1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E01C3-A976-4400-ACBF-1DA88CE25E28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51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Abhi</a:t>
            </a:r>
          </a:p>
          <a:p>
            <a:r>
              <a:rPr lang="en-US"/>
              <a:t>Explain the choice of models as part of the investigative process and share the insights they uncovered.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explaining the statistical models chosen, their purpose, and the insights gained from them.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b="1"/>
              <a:t>Modeling Approach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/>
              <a:t>Introduce the statistical models you utilized (e.g., regression analysis, classification algorithms, or clustering methods).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Explain why you chose those models and how they relate to your research questions.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Model Outcomes and Insights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/>
              <a:t>Share the results obtained from the models (e.g., which factors were significant predictors of views or engagement).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Use visuals such as confusion matrices or regression plots to clarify results.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E01C3-A976-4400-ACBF-1DA88CE25E28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41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Caleigh</a:t>
            </a:r>
          </a:p>
          <a:p>
            <a:r>
              <a:rPr lang="en-US"/>
              <a:t>Conclude with the main 'moral' of your story - the key insights and their implications.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E01C3-A976-4400-ACBF-1DA88CE25E28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16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Caleigh</a:t>
            </a:r>
          </a:p>
          <a:p>
            <a:r>
              <a:rPr lang="en-US">
                <a:ea typeface="Calibri"/>
                <a:cs typeface="Calibri"/>
              </a:rPr>
              <a:t>Hook / Opening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E01C3-A976-4400-ACBF-1DA88CE25E28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95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Caleigh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E01C3-A976-4400-ACBF-1DA88CE25E28}" type="slidenum"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39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Caleigh</a:t>
            </a:r>
          </a:p>
          <a:p>
            <a:r>
              <a:rPr lang="en-US">
                <a:ea typeface="Calibri"/>
                <a:cs typeface="Calibri"/>
              </a:rPr>
              <a:t>Agenda!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E01C3-A976-4400-ACBF-1DA88CE25E28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94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Caleigh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ea typeface="Calibri"/>
                <a:cs typeface="Calibri"/>
              </a:rPr>
              <a:t>"Why this dataset?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ea typeface="Calibri"/>
                <a:cs typeface="Calibri"/>
              </a:rPr>
              <a:t>Image: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ea typeface="Calibri"/>
                <a:cs typeface="Calibri"/>
              </a:rPr>
              <a:t>We want to be the bridge in the gap between understanding TED Talks engagement factors and use those insights to improve communication strategies and the future success of TED Events. 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The dataset's diversity, </a:t>
            </a:r>
            <a:r>
              <a:rPr lang="en-US" err="1">
                <a:ea typeface="Calibri" panose="020F0502020204030204"/>
                <a:cs typeface="Calibri" panose="020F0502020204030204"/>
              </a:rPr>
              <a:t>inclusing</a:t>
            </a:r>
            <a:r>
              <a:rPr lang="en-US">
                <a:ea typeface="Calibri" panose="020F0502020204030204"/>
                <a:cs typeface="Calibri" panose="020F0502020204030204"/>
              </a:rPr>
              <a:t> speaker occupation, topics, and themes allow deep insights into patterns and trends.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Analyzing this data will help uncover what drives engagement and impact, supporting the mission of meaningful change."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ea typeface="Calibri" panose="020F0502020204030204"/>
                <a:cs typeface="Calibri" panose="020F0502020204030204"/>
              </a:rPr>
              <a:t>Some insights I </a:t>
            </a:r>
            <a:r>
              <a:rPr lang="en-US" err="1">
                <a:ea typeface="Calibri"/>
                <a:cs typeface="Calibri"/>
              </a:rPr>
              <a:t>initally</a:t>
            </a:r>
            <a:r>
              <a:rPr lang="en-US">
                <a:ea typeface="Calibri"/>
                <a:cs typeface="Calibri"/>
              </a:rPr>
              <a:t> thought of finding out from this dataset were: 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What topics resonate most? 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How do view counts correlate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E01C3-A976-4400-ACBF-1DA88CE25E28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8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Caleigh </a:t>
            </a:r>
          </a:p>
          <a:p>
            <a:r>
              <a:rPr lang="en-US"/>
              <a:t>Impact: 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TED Talks influence millions globally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TED Talks = platform for ideas &amp; catalysts for change 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Research Opportunities: 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Measurable attributes such as views and comments provide quantifiable insights into engagement patterns 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/>
          </a:p>
          <a:p>
            <a:r>
              <a:rPr lang="en-US"/>
              <a:t>Educational Value: 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TED Talks are an important insight into public discussions today &amp; can help drive someone's passion about a topic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They can stimulate critical thinking &amp; Drive the audience to take action. 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E01C3-A976-4400-ACBF-1DA88CE25E28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16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Goutham</a:t>
            </a:r>
          </a:p>
          <a:p>
            <a:r>
              <a:rPr lang="en-US">
                <a:ea typeface="Calibri"/>
                <a:cs typeface="Calibri"/>
              </a:rPr>
              <a:t>Data we used contained 2 csv's: </a:t>
            </a:r>
          </a:p>
          <a:p>
            <a:pPr marL="228600" indent="-228600">
              <a:buAutoNum type="arabicPeriod"/>
            </a:pPr>
            <a:r>
              <a:rPr lang="en-US">
                <a:ea typeface="Calibri"/>
                <a:cs typeface="Calibri"/>
              </a:rPr>
              <a:t>Transcripts.csv</a:t>
            </a:r>
          </a:p>
          <a:p>
            <a:pPr marL="228600" indent="-228600">
              <a:buAutoNum type="arabicPeriod"/>
            </a:pPr>
            <a:r>
              <a:rPr lang="en-US">
                <a:ea typeface="Calibri"/>
                <a:cs typeface="Calibri"/>
              </a:rPr>
              <a:t>Ted_main.csv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We will explore, clean, and use this data to analyze content and performance, </a:t>
            </a:r>
          </a:p>
          <a:p>
            <a:r>
              <a:rPr lang="en-US">
                <a:ea typeface="Calibri"/>
                <a:cs typeface="Calibri"/>
              </a:rPr>
              <a:t>Then understand the trends in public discussions and see what engages people more.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E01C3-A976-4400-ACBF-1DA88CE25E28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52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Goutham</a:t>
            </a:r>
          </a:p>
          <a:p>
            <a:r>
              <a:rPr lang="en-US">
                <a:ea typeface="Calibri"/>
                <a:cs typeface="Calibri"/>
              </a:rPr>
              <a:t>Raw data: 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No duplicates of blank rows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Minimal missing data 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Anomalies</a:t>
            </a:r>
          </a:p>
          <a:p>
            <a:r>
              <a:rPr lang="en-US">
                <a:ea typeface="Calibri"/>
                <a:cs typeface="Calibri"/>
              </a:rPr>
              <a:t>Clean data: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NA/null values were addressed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The datasets were merged and cleaned to reorder and add columns to allow for easier further analyses 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Optimized dataset for visualization and decision-making 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E01C3-A976-4400-ACBF-1DA88CE25E28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9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Goutham</a:t>
            </a:r>
          </a:p>
          <a:p>
            <a:r>
              <a:rPr lang="en-US" err="1">
                <a:ea typeface="Calibri"/>
                <a:cs typeface="Calibri"/>
              </a:rPr>
              <a:t>Ted_main</a:t>
            </a:r>
            <a:r>
              <a:rPr lang="en-US">
                <a:ea typeface="Calibri"/>
                <a:cs typeface="Calibri"/>
              </a:rPr>
              <a:t> had 2,550 rows and 17 columns</a:t>
            </a:r>
          </a:p>
          <a:p>
            <a:r>
              <a:rPr lang="en-US">
                <a:ea typeface="Calibri"/>
                <a:cs typeface="Calibri"/>
              </a:rPr>
              <a:t>Transcripts had 2,467 rows and 2 columns </a:t>
            </a:r>
          </a:p>
          <a:p>
            <a:r>
              <a:rPr lang="en-US">
                <a:ea typeface="Calibri"/>
                <a:cs typeface="Calibri"/>
              </a:rPr>
              <a:t>Cleaned Ted </a:t>
            </a:r>
            <a:r>
              <a:rPr lang="en-US" err="1">
                <a:ea typeface="Calibri"/>
                <a:cs typeface="Calibri"/>
              </a:rPr>
              <a:t>Dataframe</a:t>
            </a:r>
            <a:r>
              <a:rPr lang="en-US">
                <a:ea typeface="Calibri"/>
                <a:cs typeface="Calibri"/>
              </a:rPr>
              <a:t>:</a:t>
            </a:r>
          </a:p>
          <a:p>
            <a:r>
              <a:rPr lang="en-US">
                <a:ea typeface="Calibri"/>
                <a:cs typeface="Calibri"/>
              </a:rPr>
              <a:t>2,550 rows </a:t>
            </a:r>
          </a:p>
          <a:p>
            <a:r>
              <a:rPr lang="en-US">
                <a:ea typeface="Calibri"/>
                <a:cs typeface="Calibri"/>
              </a:rPr>
              <a:t>21 columns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Added</a:t>
            </a:r>
          </a:p>
          <a:p>
            <a:pPr lvl="1" indent="-171450">
              <a:buFont typeface="Courier New"/>
              <a:buChar char="o"/>
            </a:pPr>
            <a:r>
              <a:rPr lang="en-US" err="1">
                <a:ea typeface="Calibri"/>
                <a:cs typeface="Calibri"/>
              </a:rPr>
              <a:t>Avg_comments</a:t>
            </a:r>
          </a:p>
          <a:p>
            <a:pPr lvl="1" indent="-171450">
              <a:buFont typeface="Courier New"/>
              <a:buChar char="o"/>
            </a:pPr>
            <a:r>
              <a:rPr lang="en-US" err="1">
                <a:ea typeface="Calibri"/>
                <a:cs typeface="Calibri"/>
              </a:rPr>
              <a:t>Avg_views</a:t>
            </a:r>
          </a:p>
          <a:p>
            <a:pPr lvl="1" indent="-171450">
              <a:buFont typeface="Courier New"/>
              <a:buChar char="o"/>
            </a:pPr>
            <a:r>
              <a:rPr lang="en-US" err="1">
                <a:ea typeface="Calibri"/>
                <a:cs typeface="Calibri"/>
              </a:rPr>
              <a:t>Avg_length_mins</a:t>
            </a:r>
          </a:p>
          <a:p>
            <a:pPr lvl="1" indent="-1714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Transcripts added through merge (on </a:t>
            </a:r>
            <a:r>
              <a:rPr lang="en-US" err="1">
                <a:ea typeface="Calibri"/>
                <a:cs typeface="Calibri"/>
              </a:rPr>
              <a:t>url</a:t>
            </a:r>
            <a:r>
              <a:rPr lang="en-US">
                <a:ea typeface="Calibri"/>
                <a:cs typeface="Calibri"/>
              </a:rPr>
              <a:t> columns)</a:t>
            </a:r>
          </a:p>
          <a:p>
            <a:pPr marL="285750" lvl="1"/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E01C3-A976-4400-ACBF-1DA88CE25E28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09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Emmanuel1</a:t>
            </a:r>
          </a:p>
          <a:p>
            <a:r>
              <a:rPr lang="en-US">
                <a:ea typeface="Calibri"/>
                <a:cs typeface="Calibri"/>
              </a:rPr>
              <a:t>Better visual explaining our data cleaning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E01C3-A976-4400-ACBF-1DA88CE25E28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8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21" Type="http://schemas.openxmlformats.org/officeDocument/2006/relationships/customXml" Target="../ink/ink9.xml"/><Relationship Id="rId34" Type="http://schemas.openxmlformats.org/officeDocument/2006/relationships/image" Target="../media/image26.png"/><Relationship Id="rId7" Type="http://schemas.openxmlformats.org/officeDocument/2006/relationships/customXml" Target="../ink/ink2.xml"/><Relationship Id="rId12" Type="http://schemas.openxmlformats.org/officeDocument/2006/relationships/image" Target="../media/image15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customXml" Target="../ink/ink4.xml"/><Relationship Id="rId24" Type="http://schemas.openxmlformats.org/officeDocument/2006/relationships/image" Target="../media/image21.png"/><Relationship Id="rId32" Type="http://schemas.openxmlformats.org/officeDocument/2006/relationships/image" Target="../media/image25.png"/><Relationship Id="rId37" Type="http://schemas.openxmlformats.org/officeDocument/2006/relationships/customXml" Target="../ink/ink17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23.png"/><Relationship Id="rId36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11.png"/><Relationship Id="rId9" Type="http://schemas.openxmlformats.org/officeDocument/2006/relationships/customXml" Target="../ink/ink3.xml"/><Relationship Id="rId14" Type="http://schemas.openxmlformats.org/officeDocument/2006/relationships/image" Target="../media/image16.png"/><Relationship Id="rId22" Type="http://schemas.openxmlformats.org/officeDocument/2006/relationships/image" Target="../media/image20.png"/><Relationship Id="rId27" Type="http://schemas.openxmlformats.org/officeDocument/2006/relationships/customXml" Target="../ink/ink12.xml"/><Relationship Id="rId30" Type="http://schemas.openxmlformats.org/officeDocument/2006/relationships/image" Target="../media/image24.png"/><Relationship Id="rId35" Type="http://schemas.openxmlformats.org/officeDocument/2006/relationships/customXml" Target="../ink/ink16.xml"/><Relationship Id="rId8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8DC20BE-2EE3-423E-8873-7E684D033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693EB7-865B-49B6-B0F4-7D3289D18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19511D-8951-4C0E-A98B-0B070288F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94F28A5-172A-481A-818A-BEBB655CA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84E780-BE3B-4240-9EA0-F435AE760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59A592-D2CE-40BE-B3E1-1B8D16F67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99B7A38-17B0-4FB6-8DC2-568C4655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F4C7269-B196-486D-A47F-77BB23AAE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D89A2E8-95F8-4827-9432-1AA7E8257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3856C81-415E-484F-93E4-C329F454D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95D42B-FBF3-4C81-8FD4-CBED23541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9A2762D-96C8-43A9-8FB4-B893A422F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80D8D0F-A2C7-4629-B042-A99DF4CD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AA066E0-8819-4B74-B577-4F86B6ACB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86822E5-6B0C-4271-AAEB-6E5B9AB9B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8639AD1-4D74-4424-B02C-50AAADBE0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7278" y="4945279"/>
            <a:ext cx="1285875" cy="549007"/>
            <a:chOff x="7029447" y="3514725"/>
            <a:chExt cx="1285875" cy="549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41F3A5D-026C-48FF-BE29-DFBA51A91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E9F231-9EEC-48FA-BD74-DF5FBF735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EA3E55D-272D-4836-BF1B-B46C0248A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9887AC4-55DC-42D7-B003-76ED4B52D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B29481A6-9A3B-4120-9C9D-8BD206C92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4E220D0-6FEB-4727-960C-B637712D7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0854E48-F0D5-4C38-80CF-950BE37A8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6529B87-72DD-45B8-89EC-6358F8678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A5B663B-04AC-4C76-A8D2-80D94C33A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B4FF8E-FA13-4808-9658-DC67573F79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104" y="373338"/>
            <a:ext cx="11043016" cy="1816248"/>
          </a:xfrm>
          <a:noFill/>
        </p:spPr>
        <p:txBody>
          <a:bodyPr anchor="t">
            <a:normAutofit fontScale="90000"/>
          </a:bodyPr>
          <a:lstStyle/>
          <a:p>
            <a:r>
              <a:rPr lang="en-US" b="1">
                <a:solidFill>
                  <a:srgbClr val="E62B1E"/>
                </a:solidFill>
                <a:latin typeface="Arial"/>
                <a:ea typeface="Verdana"/>
                <a:cs typeface="Arial"/>
              </a:rPr>
              <a:t>TED Event Performance Trends:</a:t>
            </a:r>
            <a:br>
              <a:rPr lang="en-US" sz="6600" b="1">
                <a:latin typeface="Arial"/>
                <a:ea typeface="Verdana"/>
                <a:cs typeface="Arial"/>
              </a:rPr>
            </a:br>
            <a:r>
              <a:rPr lang="en-US" sz="1400" b="1">
                <a:latin typeface="Arial"/>
                <a:ea typeface="Verdana"/>
                <a:cs typeface="Arial"/>
              </a:rPr>
              <a:t>s</a:t>
            </a:r>
            <a:br>
              <a:rPr lang="en-US" sz="1400" b="1">
                <a:latin typeface="Arial"/>
                <a:ea typeface="Verdana"/>
                <a:cs typeface="Arial"/>
              </a:rPr>
            </a:br>
            <a:r>
              <a:rPr lang="en-US" sz="4000" i="1">
                <a:solidFill>
                  <a:schemeClr val="bg1"/>
                </a:solidFill>
                <a:latin typeface="Arial"/>
                <a:ea typeface="Verdana"/>
                <a:cs typeface="Arial"/>
              </a:rPr>
              <a:t>An analytical deep dive into TED event success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D788327-7D9D-4E47-846F-020A8F5E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009063" y="3253797"/>
            <a:ext cx="304800" cy="429768"/>
            <a:chOff x="215328" y="-46937"/>
            <a:chExt cx="304800" cy="277384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B903337-D6B8-41EE-B6A3-4329C8D8E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0D28A68-745E-44CC-A29E-0EB13A844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B18D645-DE9C-49EB-85CC-C10085797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7BB3B1F-5029-47B9-B1A5-2469BF49D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8AEC66-D955-5409-B302-487DFC1472DE}"/>
              </a:ext>
            </a:extLst>
          </p:cNvPr>
          <p:cNvSpPr txBox="1"/>
          <p:nvPr/>
        </p:nvSpPr>
        <p:spPr>
          <a:xfrm>
            <a:off x="5484469" y="6317931"/>
            <a:ext cx="67053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>
                <a:latin typeface="Verdana"/>
                <a:ea typeface="Verdana"/>
              </a:rPr>
              <a:t>Dataset Chosen</a:t>
            </a:r>
            <a:br>
              <a:rPr lang="en-US" sz="1400">
                <a:latin typeface="Verdana"/>
                <a:ea typeface="Verdana"/>
              </a:rPr>
            </a:br>
            <a:r>
              <a:rPr lang="en-US" sz="1400">
                <a:latin typeface="Verdana"/>
                <a:ea typeface="Verdana"/>
                <a:cs typeface="Times New Roman"/>
              </a:rPr>
              <a:t>11. TED Talks: https://www.kaggle.com/datasets/rounakbanik/ted-talks</a:t>
            </a:r>
            <a:endParaRPr lang="en-US" sz="1400">
              <a:latin typeface="Verdana"/>
              <a:ea typeface="Verdan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589B2-A527-1EA5-3944-34B82CC4F8FD}"/>
              </a:ext>
            </a:extLst>
          </p:cNvPr>
          <p:cNvSpPr txBox="1"/>
          <p:nvPr/>
        </p:nvSpPr>
        <p:spPr>
          <a:xfrm>
            <a:off x="522083" y="3619985"/>
            <a:ext cx="322557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u="sng">
                <a:solidFill>
                  <a:schemeClr val="bg1"/>
                </a:solidFill>
                <a:latin typeface="Arial"/>
                <a:ea typeface="Verdana"/>
                <a:cs typeface="Arial"/>
              </a:rPr>
              <a:t>Team</a:t>
            </a:r>
            <a:r>
              <a:rPr lang="en-US" sz="1600" b="1">
                <a:solidFill>
                  <a:schemeClr val="bg1"/>
                </a:solidFill>
                <a:latin typeface="Arial"/>
                <a:ea typeface="Verdana"/>
                <a:cs typeface="Arial"/>
              </a:rPr>
              <a:t>:</a:t>
            </a:r>
            <a:r>
              <a:rPr lang="en-US" sz="1600">
                <a:solidFill>
                  <a:schemeClr val="bg1"/>
                </a:solidFill>
                <a:latin typeface="Arial"/>
                <a:ea typeface="Verdana"/>
                <a:cs typeface="Arial"/>
              </a:rPr>
              <a:t> </a:t>
            </a:r>
            <a:br>
              <a:rPr lang="en-US" sz="1600">
                <a:latin typeface="Arial"/>
                <a:cs typeface="Arial"/>
              </a:rPr>
            </a:br>
            <a:r>
              <a:rPr lang="en-US" sz="1600">
                <a:solidFill>
                  <a:schemeClr val="bg1"/>
                </a:solidFill>
                <a:latin typeface="Arial"/>
                <a:ea typeface="Verdana"/>
                <a:cs typeface="Arial"/>
              </a:rPr>
              <a:t>Emmanuel Fagbenle, </a:t>
            </a:r>
            <a:br>
              <a:rPr lang="en-US" sz="1600">
                <a:latin typeface="Arial"/>
                <a:cs typeface="Arial"/>
              </a:rPr>
            </a:br>
            <a:r>
              <a:rPr lang="en-US" sz="1600">
                <a:solidFill>
                  <a:schemeClr val="bg1"/>
                </a:solidFill>
                <a:latin typeface="Arial"/>
                <a:ea typeface="Verdana"/>
                <a:cs typeface="Arial"/>
              </a:rPr>
              <a:t>Sai Goutham </a:t>
            </a:r>
            <a:r>
              <a:rPr lang="en-US" sz="1600" err="1">
                <a:solidFill>
                  <a:schemeClr val="bg1"/>
                </a:solidFill>
                <a:latin typeface="Arial"/>
                <a:ea typeface="Verdana"/>
                <a:cs typeface="Arial"/>
              </a:rPr>
              <a:t>Manukonda</a:t>
            </a:r>
            <a:r>
              <a:rPr lang="en-US" sz="1600">
                <a:solidFill>
                  <a:schemeClr val="bg1"/>
                </a:solidFill>
                <a:latin typeface="Arial"/>
                <a:ea typeface="Verdana"/>
                <a:cs typeface="Arial"/>
              </a:rPr>
              <a:t>,</a:t>
            </a:r>
            <a:br>
              <a:rPr lang="en-US" sz="1600">
                <a:latin typeface="Arial"/>
                <a:cs typeface="Arial"/>
              </a:rPr>
            </a:br>
            <a:r>
              <a:rPr lang="en-US" sz="1600">
                <a:solidFill>
                  <a:schemeClr val="bg1"/>
                </a:solidFill>
                <a:latin typeface="Arial"/>
                <a:ea typeface="Verdana"/>
                <a:cs typeface="Arial"/>
              </a:rPr>
              <a:t>Caleigh Patterson &amp; </a:t>
            </a:r>
            <a:br>
              <a:rPr lang="en-US" sz="1600">
                <a:latin typeface="Arial"/>
                <a:cs typeface="Arial"/>
              </a:rPr>
            </a:br>
            <a:r>
              <a:rPr lang="en-US" sz="1600">
                <a:solidFill>
                  <a:schemeClr val="bg1"/>
                </a:solidFill>
                <a:latin typeface="Arial"/>
                <a:ea typeface="Verdana"/>
                <a:cs typeface="Arial"/>
              </a:rPr>
              <a:t>Abhigna Valambatla</a:t>
            </a:r>
          </a:p>
        </p:txBody>
      </p:sp>
      <p:pic>
        <p:nvPicPr>
          <p:cNvPr id="8" name="Picture 7" descr="A person standing on a stage with a crowd of people&#10;&#10;Description automatically generated">
            <a:extLst>
              <a:ext uri="{FF2B5EF4-FFF2-40B4-BE49-F238E27FC236}">
                <a16:creationId xmlns:a16="http://schemas.microsoft.com/office/drawing/2014/main" id="{42DE37FA-FAB9-26F7-4536-8E4B3EE039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30" t="-1842" r="26779" b="3285"/>
          <a:stretch/>
        </p:blipFill>
        <p:spPr>
          <a:xfrm>
            <a:off x="4278203" y="2559988"/>
            <a:ext cx="7726094" cy="40159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45AFE2-76B5-6836-3D1E-F68783F291AB}"/>
              </a:ext>
            </a:extLst>
          </p:cNvPr>
          <p:cNvSpPr txBox="1"/>
          <p:nvPr/>
        </p:nvSpPr>
        <p:spPr>
          <a:xfrm>
            <a:off x="-1943" y="6397848"/>
            <a:ext cx="5484168" cy="4693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Arial"/>
                <a:ea typeface="Verdana"/>
                <a:cs typeface="Arial"/>
              </a:rPr>
              <a:t>Chosen Dataset:</a:t>
            </a:r>
          </a:p>
          <a:p>
            <a:r>
              <a:rPr lang="en-US" sz="1050">
                <a:solidFill>
                  <a:schemeClr val="bg1"/>
                </a:solidFill>
                <a:latin typeface="Arial"/>
                <a:ea typeface="Verdana"/>
                <a:cs typeface="Arial"/>
              </a:rPr>
              <a:t>TED Talks: https://www.kaggle.com/datasets/rounakbanik/ted-talks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E5ADE487-1667-CFF7-CC7F-3A752C32E9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50978"/>
            <a:ext cx="12192000" cy="5101849"/>
          </a:xfrm>
          <a:prstGeom prst="rect">
            <a:avLst/>
          </a:prstGeom>
        </p:spPr>
      </p:pic>
      <p:pic>
        <p:nvPicPr>
          <p:cNvPr id="11" name="Picture 10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EF155C95-861D-0FB4-0287-C3A4C87CAE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9103" b="12316"/>
          <a:stretch/>
        </p:blipFill>
        <p:spPr>
          <a:xfrm>
            <a:off x="0" y="6262963"/>
            <a:ext cx="1640101" cy="586598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6476C6E7-8E0D-DFA2-AFE9-07E89E094693}"/>
              </a:ext>
            </a:extLst>
          </p:cNvPr>
          <p:cNvSpPr txBox="1"/>
          <p:nvPr/>
        </p:nvSpPr>
        <p:spPr>
          <a:xfrm>
            <a:off x="4305" y="150984"/>
            <a:ext cx="12187695" cy="672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600" b="1" spc="200">
                <a:solidFill>
                  <a:srgbClr val="000000"/>
                </a:solidFill>
                <a:latin typeface="Arial"/>
                <a:ea typeface="Helios Extended Bold"/>
                <a:cs typeface="Arial"/>
                <a:sym typeface="Helios Extended Bold"/>
              </a:rPr>
              <a:t>Weekday with most TED views '10 - '17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6FEFAB-7ED8-9E92-5FDA-AE19E3A0399F}"/>
              </a:ext>
            </a:extLst>
          </p:cNvPr>
          <p:cNvSpPr txBox="1"/>
          <p:nvPr/>
        </p:nvSpPr>
        <p:spPr>
          <a:xfrm>
            <a:off x="11755496" y="6433244"/>
            <a:ext cx="4358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5504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7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BFEFE3-394A-B0BF-8A0F-E352AF7A3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5" y="1079737"/>
            <a:ext cx="10698055" cy="5278379"/>
          </a:xfrm>
          <a:prstGeom prst="rect">
            <a:avLst/>
          </a:prstGeom>
        </p:spPr>
      </p:pic>
      <p:pic>
        <p:nvPicPr>
          <p:cNvPr id="7" name="Picture 6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4522C7FA-7E9D-5654-1786-B12355C40E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131" t="20699" r="10784" b="-6087"/>
          <a:stretch/>
        </p:blipFill>
        <p:spPr>
          <a:xfrm>
            <a:off x="4619" y="6411037"/>
            <a:ext cx="1123591" cy="572624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1692E785-B924-1F44-BF87-AAC21305C969}"/>
              </a:ext>
            </a:extLst>
          </p:cNvPr>
          <p:cNvSpPr txBox="1"/>
          <p:nvPr/>
        </p:nvSpPr>
        <p:spPr>
          <a:xfrm>
            <a:off x="69273" y="96982"/>
            <a:ext cx="11933695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800" b="1" spc="200">
                <a:solidFill>
                  <a:srgbClr val="000000"/>
                </a:solidFill>
                <a:latin typeface="Arial"/>
                <a:ea typeface="Helios Extended Bold"/>
                <a:cs typeface="Arial"/>
                <a:sym typeface="Helios Extended Bold"/>
              </a:rPr>
              <a:t>Best month to Publish a TED X Event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CB94CB-F479-2E98-431A-C53707725C97}"/>
              </a:ext>
            </a:extLst>
          </p:cNvPr>
          <p:cNvSpPr txBox="1"/>
          <p:nvPr/>
        </p:nvSpPr>
        <p:spPr>
          <a:xfrm>
            <a:off x="11755496" y="6433244"/>
            <a:ext cx="4358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961822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Output image">
            <a:extLst>
              <a:ext uri="{FF2B5EF4-FFF2-40B4-BE49-F238E27FC236}">
                <a16:creationId xmlns:a16="http://schemas.microsoft.com/office/drawing/2014/main" id="{8B9C3CE5-F313-9BF2-33A9-8C7A427D9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304" y="1909476"/>
            <a:ext cx="7142446" cy="42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AB01A1-018B-ED7F-41EB-61B38C614408}"/>
              </a:ext>
            </a:extLst>
          </p:cNvPr>
          <p:cNvSpPr txBox="1"/>
          <p:nvPr/>
        </p:nvSpPr>
        <p:spPr>
          <a:xfrm>
            <a:off x="424560" y="141099"/>
            <a:ext cx="1124589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spc="200">
                <a:solidFill>
                  <a:srgbClr val="000000"/>
                </a:solidFill>
                <a:latin typeface="Arial"/>
                <a:ea typeface="Helios Extended Bold"/>
                <a:cs typeface="Arial"/>
                <a:sym typeface="Helios Extended Bold"/>
              </a:rPr>
              <a:t>How TED Talks Resonate with Audiences: Ratings Breakdown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3933D0-1332-1490-CD35-91FE020418FE}"/>
              </a:ext>
            </a:extLst>
          </p:cNvPr>
          <p:cNvCxnSpPr/>
          <p:nvPr/>
        </p:nvCxnSpPr>
        <p:spPr>
          <a:xfrm>
            <a:off x="4152256" y="1348352"/>
            <a:ext cx="0" cy="4969224"/>
          </a:xfrm>
          <a:prstGeom prst="line">
            <a:avLst/>
          </a:prstGeom>
          <a:ln>
            <a:solidFill>
              <a:srgbClr val="718A9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3732D79-67D8-4B66-2724-98CBFB09A8A3}"/>
              </a:ext>
            </a:extLst>
          </p:cNvPr>
          <p:cNvSpPr txBox="1"/>
          <p:nvPr/>
        </p:nvSpPr>
        <p:spPr>
          <a:xfrm>
            <a:off x="74056" y="1412223"/>
            <a:ext cx="4035077" cy="4862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Arial"/>
                <a:cs typeface="Arial"/>
              </a:rPr>
              <a:t>Key Insights</a:t>
            </a:r>
          </a:p>
          <a:p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fill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>
                <a:latin typeface="Arial"/>
                <a:cs typeface="Arial"/>
              </a:rPr>
              <a:t>"Inspiring" </a:t>
            </a:r>
            <a:r>
              <a:rPr lang="en-US" sz="2400">
                <a:latin typeface="Arial"/>
                <a:cs typeface="Arial"/>
              </a:rPr>
              <a:t>and </a:t>
            </a:r>
            <a:r>
              <a:rPr lang="en-US" sz="2400" b="1">
                <a:latin typeface="Arial"/>
                <a:cs typeface="Arial"/>
              </a:rPr>
              <a:t>"Funny" </a:t>
            </a:r>
            <a:r>
              <a:rPr lang="en-US" sz="2400">
                <a:latin typeface="Arial"/>
                <a:cs typeface="Arial"/>
              </a:rPr>
              <a:t>are the most common ratings, indicating that audiences connect deeply with talks that motivate or entertain.</a:t>
            </a:r>
          </a:p>
          <a:p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fill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>
                <a:latin typeface="Arial"/>
                <a:cs typeface="Arial"/>
              </a:rPr>
              <a:t>Inspiration, humor,</a:t>
            </a:r>
            <a:r>
              <a:rPr lang="en-US" sz="2400">
                <a:latin typeface="Arial"/>
                <a:cs typeface="Arial"/>
              </a:rPr>
              <a:t> and </a:t>
            </a:r>
            <a:r>
              <a:rPr lang="en-US" sz="2400" b="1">
                <a:latin typeface="Arial"/>
                <a:cs typeface="Arial"/>
              </a:rPr>
              <a:t>impact</a:t>
            </a:r>
            <a:r>
              <a:rPr lang="en-US" sz="2400">
                <a:latin typeface="Arial"/>
                <a:cs typeface="Arial"/>
              </a:rPr>
              <a:t> are key drivers of TED Talk success.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Arial"/>
              <a:cs typeface="Arial"/>
            </a:endParaRPr>
          </a:p>
          <a:p>
            <a:endParaRPr lang="en-US" sz="2000">
              <a:latin typeface="Arial"/>
              <a:cs typeface="Arial"/>
            </a:endParaRPr>
          </a:p>
        </p:txBody>
      </p:sp>
      <p:pic>
        <p:nvPicPr>
          <p:cNvPr id="7" name="Picture 6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673ECC6E-19EC-1A39-98E3-5F9ED2C8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26626"/>
            <a:ext cx="1733118" cy="831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CAE349-2B8E-6D58-031D-EC99BA85E8F5}"/>
              </a:ext>
            </a:extLst>
          </p:cNvPr>
          <p:cNvSpPr txBox="1"/>
          <p:nvPr/>
        </p:nvSpPr>
        <p:spPr>
          <a:xfrm>
            <a:off x="11755496" y="6433244"/>
            <a:ext cx="4358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508302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2FD14EF5-449C-FED0-E32E-0C2795B0D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146" y="1027538"/>
            <a:ext cx="7036230" cy="562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E95A9D-BFCD-1820-0025-3D4A4DF0CBC5}"/>
              </a:ext>
            </a:extLst>
          </p:cNvPr>
          <p:cNvCxnSpPr/>
          <p:nvPr/>
        </p:nvCxnSpPr>
        <p:spPr>
          <a:xfrm>
            <a:off x="4539714" y="1193369"/>
            <a:ext cx="0" cy="4969224"/>
          </a:xfrm>
          <a:prstGeom prst="line">
            <a:avLst/>
          </a:prstGeom>
          <a:ln>
            <a:solidFill>
              <a:srgbClr val="718A9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66E0DFA-4467-E54C-185C-0BEEAEF58E39}"/>
              </a:ext>
            </a:extLst>
          </p:cNvPr>
          <p:cNvSpPr txBox="1"/>
          <p:nvPr/>
        </p:nvSpPr>
        <p:spPr>
          <a:xfrm>
            <a:off x="400011" y="119270"/>
            <a:ext cx="11405346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spc="200">
                <a:solidFill>
                  <a:srgbClr val="000000"/>
                </a:solidFill>
                <a:latin typeface="Arial"/>
                <a:ea typeface="Helios Extended Bold"/>
                <a:cs typeface="Arial"/>
                <a:sym typeface="Helios Extended Bold"/>
              </a:rPr>
              <a:t>Most Popular Themes in TED 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3100C-A459-E605-07AA-CC39CCA2567F}"/>
              </a:ext>
            </a:extLst>
          </p:cNvPr>
          <p:cNvSpPr txBox="1"/>
          <p:nvPr/>
        </p:nvSpPr>
        <p:spPr>
          <a:xfrm>
            <a:off x="212600" y="1647750"/>
            <a:ext cx="410367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Arial"/>
                <a:cs typeface="Arial"/>
              </a:rPr>
              <a:t>Key Insights</a:t>
            </a:r>
          </a:p>
          <a:p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fill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/>
              <a:t>TED Talks cover a broad spectrum of themes, but </a:t>
            </a:r>
            <a:r>
              <a:rPr lang="en-US" sz="2400" b="1"/>
              <a:t>technology, science, and global issues</a:t>
            </a:r>
            <a:r>
              <a:rPr lang="en-US" sz="2400"/>
              <a:t> remain at the core of audience engagement.</a:t>
            </a:r>
            <a:endParaRPr lang="en-US" sz="2400">
              <a:latin typeface="Arial"/>
              <a:cs typeface="Arial"/>
            </a:endParaRPr>
          </a:p>
          <a:p>
            <a:endParaRPr lang="en-US" sz="2000">
              <a:latin typeface="Arial"/>
              <a:cs typeface="Arial"/>
            </a:endParaRPr>
          </a:p>
        </p:txBody>
      </p:sp>
      <p:pic>
        <p:nvPicPr>
          <p:cNvPr id="6" name="Picture 5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070196D7-CE3E-91F7-9A35-7FFC02BF2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26626"/>
            <a:ext cx="1733118" cy="831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C9D923-4F3E-7040-583E-638E8CEDCFBF}"/>
              </a:ext>
            </a:extLst>
          </p:cNvPr>
          <p:cNvSpPr txBox="1"/>
          <p:nvPr/>
        </p:nvSpPr>
        <p:spPr>
          <a:xfrm>
            <a:off x="11755496" y="6433244"/>
            <a:ext cx="4358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670460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Output image">
            <a:extLst>
              <a:ext uri="{FF2B5EF4-FFF2-40B4-BE49-F238E27FC236}">
                <a16:creationId xmlns:a16="http://schemas.microsoft.com/office/drawing/2014/main" id="{035F9788-1E7B-63E1-86FB-2AE9FC3FB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387" y="862690"/>
            <a:ext cx="7451793" cy="58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B5AA70-3AFE-32CB-F6DD-303B9BE177D9}"/>
              </a:ext>
            </a:extLst>
          </p:cNvPr>
          <p:cNvCxnSpPr/>
          <p:nvPr/>
        </p:nvCxnSpPr>
        <p:spPr>
          <a:xfrm>
            <a:off x="4539714" y="1193369"/>
            <a:ext cx="0" cy="4969224"/>
          </a:xfrm>
          <a:prstGeom prst="line">
            <a:avLst/>
          </a:prstGeom>
          <a:ln>
            <a:solidFill>
              <a:srgbClr val="718A9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C73B879-87CC-7942-6A25-CF4AC6C42F25}"/>
              </a:ext>
            </a:extLst>
          </p:cNvPr>
          <p:cNvSpPr txBox="1"/>
          <p:nvPr/>
        </p:nvSpPr>
        <p:spPr>
          <a:xfrm>
            <a:off x="537227" y="90515"/>
            <a:ext cx="1110316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spc="200">
                <a:solidFill>
                  <a:srgbClr val="000000"/>
                </a:solidFill>
                <a:latin typeface="Arial"/>
                <a:ea typeface="Helios Extended Bold"/>
                <a:cs typeface="Arial"/>
                <a:sym typeface="Helios Extended Bold"/>
              </a:rPr>
              <a:t>Correlation Between TED Talk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3803E-EBC4-604B-7296-28616E994BA4}"/>
              </a:ext>
            </a:extLst>
          </p:cNvPr>
          <p:cNvSpPr txBox="1"/>
          <p:nvPr/>
        </p:nvSpPr>
        <p:spPr>
          <a:xfrm>
            <a:off x="179676" y="617453"/>
            <a:ext cx="4126919" cy="56015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Arial"/>
                <a:cs typeface="Arial"/>
              </a:rPr>
              <a:t>Key Insights</a:t>
            </a:r>
          </a:p>
          <a:p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fill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>
                <a:latin typeface="Arial"/>
                <a:cs typeface="Arial"/>
              </a:rPr>
              <a:t>Strong Positive Correlations</a:t>
            </a:r>
            <a:r>
              <a:rPr lang="en-US" sz="2000">
                <a:latin typeface="Arial"/>
                <a:cs typeface="Arial"/>
              </a:rPr>
              <a:t>: </a:t>
            </a:r>
            <a:r>
              <a:rPr lang="en-US" sz="2000" b="1">
                <a:latin typeface="Arial"/>
                <a:cs typeface="Arial"/>
              </a:rPr>
              <a:t>Film Date</a:t>
            </a:r>
            <a:r>
              <a:rPr lang="en-US" sz="2000">
                <a:latin typeface="Arial"/>
                <a:cs typeface="Arial"/>
              </a:rPr>
              <a:t> and </a:t>
            </a:r>
            <a:r>
              <a:rPr lang="en-US" sz="2000" b="1">
                <a:latin typeface="Arial"/>
                <a:cs typeface="Arial"/>
              </a:rPr>
              <a:t>Published Date </a:t>
            </a:r>
            <a:r>
              <a:rPr lang="en-US" sz="2000">
                <a:latin typeface="Arial"/>
                <a:cs typeface="Arial"/>
              </a:rPr>
              <a:t>(0.9) </a:t>
            </a:r>
            <a:r>
              <a:rPr lang="en-US" sz="2000" b="1">
                <a:latin typeface="Arial"/>
                <a:cs typeface="Arial"/>
              </a:rPr>
              <a:t>Views</a:t>
            </a:r>
            <a:r>
              <a:rPr lang="en-US" sz="2000">
                <a:latin typeface="Arial"/>
                <a:cs typeface="Arial"/>
              </a:rPr>
              <a:t> and </a:t>
            </a:r>
            <a:r>
              <a:rPr lang="en-US" sz="2000" b="1">
                <a:latin typeface="Arial"/>
                <a:cs typeface="Arial"/>
              </a:rPr>
              <a:t>Comments</a:t>
            </a:r>
            <a:r>
              <a:rPr lang="en-US" sz="2000">
                <a:latin typeface="Arial"/>
                <a:cs typeface="Arial"/>
              </a:rPr>
              <a:t> (0.53)</a:t>
            </a:r>
          </a:p>
          <a:p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fill</a:t>
            </a:r>
            <a:endParaRPr lang="en-US" sz="120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>
                <a:latin typeface="Arial"/>
                <a:cs typeface="Arial"/>
              </a:rPr>
              <a:t>Moderate Correlation</a:t>
            </a:r>
            <a:r>
              <a:rPr lang="en-US" sz="2000">
                <a:latin typeface="Arial"/>
                <a:cs typeface="Arial"/>
              </a:rPr>
              <a:t>:        </a:t>
            </a:r>
            <a:r>
              <a:rPr lang="en-US" sz="2000" b="1">
                <a:latin typeface="Arial"/>
                <a:cs typeface="Arial"/>
              </a:rPr>
              <a:t>Languages</a:t>
            </a:r>
            <a:r>
              <a:rPr lang="en-US" sz="2000">
                <a:latin typeface="Arial"/>
                <a:cs typeface="Arial"/>
              </a:rPr>
              <a:t> and </a:t>
            </a:r>
            <a:r>
              <a:rPr lang="en-US" sz="2000" b="1">
                <a:latin typeface="Arial"/>
                <a:cs typeface="Arial"/>
              </a:rPr>
              <a:t>Views</a:t>
            </a:r>
            <a:r>
              <a:rPr lang="en-US" sz="2000">
                <a:latin typeface="Arial"/>
                <a:cs typeface="Arial"/>
              </a:rPr>
              <a:t> (0.38)</a:t>
            </a:r>
          </a:p>
          <a:p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fill</a:t>
            </a:r>
            <a:endParaRPr lang="en-US" sz="120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>
                <a:latin typeface="Arial"/>
                <a:cs typeface="Arial"/>
              </a:rPr>
              <a:t>Weak or Negative Correlations</a:t>
            </a:r>
            <a:r>
              <a:rPr lang="en-US" sz="2000">
                <a:latin typeface="Arial"/>
                <a:cs typeface="Arial"/>
              </a:rPr>
              <a:t>: </a:t>
            </a:r>
            <a:r>
              <a:rPr lang="en-US" sz="2000" b="1">
                <a:latin typeface="Arial"/>
                <a:cs typeface="Arial"/>
              </a:rPr>
              <a:t>Duration</a:t>
            </a:r>
            <a:r>
              <a:rPr lang="en-US" sz="2000">
                <a:latin typeface="Arial"/>
                <a:cs typeface="Arial"/>
              </a:rPr>
              <a:t> has minimal impact on </a:t>
            </a:r>
            <a:r>
              <a:rPr lang="en-US" sz="2000" b="1">
                <a:latin typeface="Arial"/>
                <a:cs typeface="Arial"/>
              </a:rPr>
              <a:t>Views</a:t>
            </a:r>
            <a:r>
              <a:rPr lang="en-US" sz="2000">
                <a:latin typeface="Arial"/>
                <a:cs typeface="Arial"/>
              </a:rPr>
              <a:t> (0.05).</a:t>
            </a:r>
          </a:p>
          <a:p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fill</a:t>
            </a:r>
            <a:endParaRPr lang="en-US" sz="120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>
                <a:latin typeface="Arial"/>
                <a:cs typeface="Arial"/>
              </a:rPr>
              <a:t>Audience engagement (</a:t>
            </a:r>
            <a:r>
              <a:rPr lang="en-US" sz="2000" b="1">
                <a:latin typeface="Arial"/>
                <a:cs typeface="Arial"/>
              </a:rPr>
              <a:t>comments</a:t>
            </a:r>
            <a:r>
              <a:rPr lang="en-US" sz="2000">
                <a:latin typeface="Arial"/>
                <a:cs typeface="Arial"/>
              </a:rPr>
              <a:t>) and </a:t>
            </a:r>
            <a:r>
              <a:rPr lang="en-US" sz="2000" b="1">
                <a:latin typeface="Arial"/>
                <a:cs typeface="Arial"/>
              </a:rPr>
              <a:t>views</a:t>
            </a:r>
            <a:r>
              <a:rPr lang="en-US" sz="2000">
                <a:latin typeface="Arial"/>
                <a:cs typeface="Arial"/>
              </a:rPr>
              <a:t> are the strongest indicators of a talk's impact.</a:t>
            </a:r>
          </a:p>
          <a:p>
            <a:endParaRPr lang="en-US"/>
          </a:p>
        </p:txBody>
      </p:sp>
      <p:pic>
        <p:nvPicPr>
          <p:cNvPr id="4" name="Picture 3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8E538BA0-709E-53E7-B36B-AA15ACBA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26626"/>
            <a:ext cx="1733118" cy="831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E08524-4B68-2CD5-6B28-E6AA341C3D00}"/>
              </a:ext>
            </a:extLst>
          </p:cNvPr>
          <p:cNvSpPr txBox="1"/>
          <p:nvPr/>
        </p:nvSpPr>
        <p:spPr>
          <a:xfrm>
            <a:off x="11755496" y="6433244"/>
            <a:ext cx="4358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634639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words">
            <a:extLst>
              <a:ext uri="{FF2B5EF4-FFF2-40B4-BE49-F238E27FC236}">
                <a16:creationId xmlns:a16="http://schemas.microsoft.com/office/drawing/2014/main" id="{14AD69CA-B6E4-BF21-52B7-C6492997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5" t="217" r="-1105" b="-440"/>
          <a:stretch/>
        </p:blipFill>
        <p:spPr>
          <a:xfrm>
            <a:off x="5709178" y="1282507"/>
            <a:ext cx="6488311" cy="5815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6B407D-23B4-E449-26A1-AB71BAC11717}"/>
              </a:ext>
            </a:extLst>
          </p:cNvPr>
          <p:cNvSpPr txBox="1"/>
          <p:nvPr/>
        </p:nvSpPr>
        <p:spPr>
          <a:xfrm>
            <a:off x="238932" y="2216436"/>
            <a:ext cx="5211277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Arial"/>
                <a:cs typeface="Arial"/>
              </a:rPr>
              <a:t>What It Tells Us</a:t>
            </a:r>
            <a:endParaRPr lang="en-US"/>
          </a:p>
          <a:p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fill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>
                <a:latin typeface="Arial"/>
                <a:cs typeface="Arial"/>
              </a:rPr>
              <a:t>Larger words = </a:t>
            </a:r>
            <a:r>
              <a:rPr lang="en-US" sz="2400" b="1">
                <a:latin typeface="Arial"/>
                <a:cs typeface="Arial"/>
              </a:rPr>
              <a:t>higher frequency</a:t>
            </a:r>
            <a:r>
              <a:rPr lang="en-US" sz="2400">
                <a:latin typeface="Arial"/>
                <a:cs typeface="Arial"/>
              </a:rPr>
              <a:t> in TED Talk transcripts.</a:t>
            </a:r>
          </a:p>
          <a:p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fill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>
                <a:latin typeface="Arial"/>
                <a:cs typeface="Arial"/>
              </a:rPr>
              <a:t>Smaller words represent </a:t>
            </a:r>
            <a:r>
              <a:rPr lang="en-US" sz="2400" b="1">
                <a:latin typeface="Arial"/>
                <a:cs typeface="Arial"/>
              </a:rPr>
              <a:t>less frequent but important topics</a:t>
            </a:r>
            <a:r>
              <a:rPr lang="en-US" sz="2400">
                <a:latin typeface="Arial"/>
                <a:cs typeface="Arial"/>
              </a:rPr>
              <a:t> like </a:t>
            </a:r>
            <a:r>
              <a:rPr lang="en-US" sz="2400" b="1">
                <a:latin typeface="Arial"/>
                <a:cs typeface="Arial"/>
              </a:rPr>
              <a:t>art, humor, Poverty.</a:t>
            </a:r>
            <a:endParaRPr lang="en-US" sz="2400">
              <a:latin typeface="Arial"/>
              <a:cs typeface="Arial"/>
            </a:endParaRPr>
          </a:p>
          <a:p>
            <a:endParaRPr lang="en-US" sz="2000">
              <a:latin typeface="Arial"/>
              <a:cs typeface="Arial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7FA0922D-6412-3515-F6A4-3942FB7D9770}"/>
              </a:ext>
            </a:extLst>
          </p:cNvPr>
          <p:cNvSpPr txBox="1"/>
          <p:nvPr/>
        </p:nvSpPr>
        <p:spPr>
          <a:xfrm>
            <a:off x="239929" y="180814"/>
            <a:ext cx="11753331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400" b="1" spc="200">
                <a:solidFill>
                  <a:srgbClr val="000000"/>
                </a:solidFill>
                <a:latin typeface="Arial"/>
                <a:ea typeface="Helios Extended Bold"/>
                <a:cs typeface="Arial"/>
                <a:sym typeface="Helios Extended Bold"/>
              </a:rPr>
              <a:t>Text Analysis - Word Cloud TED Talk Transcript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98A61-8296-0455-3CC2-EC2631FC143B}"/>
              </a:ext>
            </a:extLst>
          </p:cNvPr>
          <p:cNvCxnSpPr/>
          <p:nvPr/>
        </p:nvCxnSpPr>
        <p:spPr>
          <a:xfrm>
            <a:off x="5702087" y="1703114"/>
            <a:ext cx="0" cy="4969224"/>
          </a:xfrm>
          <a:prstGeom prst="line">
            <a:avLst/>
          </a:prstGeom>
          <a:ln>
            <a:solidFill>
              <a:srgbClr val="718A9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5FBB3FE2-2D7C-4A65-66C2-AB29EF732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7" y="6012249"/>
            <a:ext cx="1589344" cy="8457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456422-8FD8-AB9B-EA87-877BDFDFDBC8}"/>
              </a:ext>
            </a:extLst>
          </p:cNvPr>
          <p:cNvSpPr txBox="1"/>
          <p:nvPr/>
        </p:nvSpPr>
        <p:spPr>
          <a:xfrm>
            <a:off x="11755496" y="6433244"/>
            <a:ext cx="4358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683272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12684-2B26-096E-C5EE-7309335F5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48B3121-4EFE-964E-BF10-4F66B2D97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998" y="1096378"/>
            <a:ext cx="7486940" cy="576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092F8-DD2D-1B72-BE9C-FD5B8DF7DA19}"/>
              </a:ext>
            </a:extLst>
          </p:cNvPr>
          <p:cNvSpPr txBox="1"/>
          <p:nvPr/>
        </p:nvSpPr>
        <p:spPr>
          <a:xfrm>
            <a:off x="208403" y="1642690"/>
            <a:ext cx="5273060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Arial"/>
                <a:cs typeface="Arial"/>
              </a:rPr>
              <a:t>What It Tells Us</a:t>
            </a:r>
            <a:endParaRPr lang="en-US" sz="3200">
              <a:solidFill>
                <a:srgbClr val="C00000"/>
              </a:solidFill>
            </a:endParaRPr>
          </a:p>
          <a:p>
            <a:r>
              <a:rPr lang="en-US" sz="1200" b="1">
                <a:solidFill>
                  <a:schemeClr val="bg1"/>
                </a:solidFill>
                <a:latin typeface="Arial"/>
                <a:cs typeface="Arial"/>
              </a:rPr>
              <a:t>fill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>
                <a:latin typeface="Arial"/>
                <a:cs typeface="Arial"/>
              </a:rPr>
              <a:t>Prominent occupations include </a:t>
            </a:r>
            <a:r>
              <a:rPr lang="en-US" sz="2000" b="1">
                <a:latin typeface="Arial"/>
                <a:cs typeface="Arial"/>
              </a:rPr>
              <a:t>Writer, Architect, Entrepreneur, Artist, and Journalist</a:t>
            </a:r>
            <a:r>
              <a:rPr lang="en-US" sz="2000">
                <a:latin typeface="Arial"/>
                <a:cs typeface="Arial"/>
              </a:rPr>
              <a:t>.</a:t>
            </a:r>
          </a:p>
          <a:p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fill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>
                <a:latin typeface="Arial"/>
                <a:cs typeface="Arial"/>
              </a:rPr>
              <a:t>Smaller roles like </a:t>
            </a:r>
            <a:r>
              <a:rPr lang="en-US" sz="2000" b="1">
                <a:latin typeface="Arial"/>
                <a:cs typeface="Arial"/>
              </a:rPr>
              <a:t>Data Scientist, Marine Biologist, and Activist</a:t>
            </a:r>
            <a:r>
              <a:rPr lang="en-US" sz="2000">
                <a:latin typeface="Arial"/>
                <a:cs typeface="Arial"/>
              </a:rPr>
              <a:t> highlight specialized expertise.</a:t>
            </a:r>
          </a:p>
          <a:p>
            <a:r>
              <a:rPr lang="en-US" sz="1200" b="1">
                <a:solidFill>
                  <a:schemeClr val="bg1"/>
                </a:solidFill>
                <a:latin typeface="Arial"/>
                <a:cs typeface="Arial"/>
              </a:rPr>
              <a:t>fill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>
                <a:latin typeface="Arial"/>
                <a:cs typeface="Arial"/>
              </a:rPr>
              <a:t>TED features </a:t>
            </a:r>
            <a:r>
              <a:rPr lang="en-US" sz="2000" b="1">
                <a:latin typeface="Arial"/>
                <a:cs typeface="Arial"/>
              </a:rPr>
              <a:t>multi-disciplinary experts</a:t>
            </a:r>
            <a:r>
              <a:rPr lang="en-US" sz="2000">
                <a:latin typeface="Arial"/>
                <a:cs typeface="Arial"/>
              </a:rPr>
              <a:t>, combining creativity, science, and innovation to inspire global audiences.</a:t>
            </a:r>
          </a:p>
          <a:p>
            <a:endParaRPr lang="en-US" sz="2000">
              <a:latin typeface="Arial"/>
              <a:cs typeface="Arial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660EA40D-104D-B4BB-9FBE-CE6BF13BF358}"/>
              </a:ext>
            </a:extLst>
          </p:cNvPr>
          <p:cNvSpPr txBox="1"/>
          <p:nvPr/>
        </p:nvSpPr>
        <p:spPr>
          <a:xfrm>
            <a:off x="205320" y="148706"/>
            <a:ext cx="1178136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400" b="1" spc="200">
                <a:solidFill>
                  <a:srgbClr val="000000"/>
                </a:solidFill>
                <a:latin typeface="Arial"/>
                <a:ea typeface="Helios Extended Bold"/>
                <a:cs typeface="Arial"/>
                <a:sym typeface="Helios Extended Bold"/>
              </a:rPr>
              <a:t>Text Analysis - Word Cloud </a:t>
            </a:r>
            <a:endParaRPr lang="en-US" sz="4400" b="1" spc="200">
              <a:solidFill>
                <a:srgbClr val="000000"/>
              </a:solidFill>
              <a:latin typeface="Arial"/>
              <a:ea typeface="Helios Extended Bold"/>
              <a:cs typeface="Arial"/>
            </a:endParaRPr>
          </a:p>
          <a:p>
            <a:pPr algn="ctr">
              <a:lnSpc>
                <a:spcPts val="5600"/>
              </a:lnSpc>
            </a:pPr>
            <a:r>
              <a:rPr lang="en-US" sz="4400" b="1" spc="200">
                <a:solidFill>
                  <a:srgbClr val="000000"/>
                </a:solidFill>
                <a:latin typeface="Arial"/>
                <a:ea typeface="Helios Extended Bold"/>
                <a:cs typeface="Arial"/>
                <a:sym typeface="Helios Extended Bold"/>
              </a:rPr>
              <a:t>Occupation</a:t>
            </a:r>
            <a:endParaRPr lang="en-US" sz="4400" b="1" spc="200">
              <a:solidFill>
                <a:srgbClr val="000000"/>
              </a:solidFill>
              <a:latin typeface="Arial"/>
              <a:ea typeface="Helios Extended Bold"/>
              <a:cs typeface="Arial"/>
            </a:endParaRPr>
          </a:p>
        </p:txBody>
      </p:sp>
      <p:pic>
        <p:nvPicPr>
          <p:cNvPr id="14" name="Picture 13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FC24AEAD-928C-35B2-2CD2-A03F65FB6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69506"/>
            <a:ext cx="1504594" cy="78849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3EDEE0E-8E58-8552-1FF6-3ED1CB6AA004}"/>
              </a:ext>
            </a:extLst>
          </p:cNvPr>
          <p:cNvCxnSpPr/>
          <p:nvPr/>
        </p:nvCxnSpPr>
        <p:spPr>
          <a:xfrm>
            <a:off x="5702087" y="1703114"/>
            <a:ext cx="0" cy="4969224"/>
          </a:xfrm>
          <a:prstGeom prst="line">
            <a:avLst/>
          </a:prstGeom>
          <a:ln>
            <a:solidFill>
              <a:srgbClr val="718A9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36B71D-F486-63D9-3AB5-C8CED405AC88}"/>
              </a:ext>
            </a:extLst>
          </p:cNvPr>
          <p:cNvSpPr txBox="1"/>
          <p:nvPr/>
        </p:nvSpPr>
        <p:spPr>
          <a:xfrm>
            <a:off x="11755496" y="6433244"/>
            <a:ext cx="4358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343283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>
            <a:extLst>
              <a:ext uri="{FF2B5EF4-FFF2-40B4-BE49-F238E27FC236}">
                <a16:creationId xmlns:a16="http://schemas.microsoft.com/office/drawing/2014/main" id="{1A075EC4-2BA6-B109-869D-3B4FBF52CEA8}"/>
              </a:ext>
            </a:extLst>
          </p:cNvPr>
          <p:cNvSpPr txBox="1"/>
          <p:nvPr/>
        </p:nvSpPr>
        <p:spPr>
          <a:xfrm>
            <a:off x="205320" y="120997"/>
            <a:ext cx="1178136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800" b="1" spc="200">
                <a:solidFill>
                  <a:srgbClr val="000000"/>
                </a:solidFill>
                <a:latin typeface="Arial"/>
                <a:ea typeface="Helios Extended Bold"/>
                <a:cs typeface="Arial"/>
                <a:sym typeface="Helios Extended Bold"/>
              </a:rPr>
              <a:t>Sentiment Analysis</a:t>
            </a:r>
          </a:p>
        </p:txBody>
      </p:sp>
      <p:pic>
        <p:nvPicPr>
          <p:cNvPr id="11" name="Picture 10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5E61F8A7-CFA6-B3F7-04C3-C3BB5EFB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663"/>
            <a:ext cx="1143647" cy="60133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435D4F-8943-3047-F530-FF020F7B3B29}"/>
              </a:ext>
            </a:extLst>
          </p:cNvPr>
          <p:cNvCxnSpPr/>
          <p:nvPr/>
        </p:nvCxnSpPr>
        <p:spPr>
          <a:xfrm>
            <a:off x="5702087" y="1703114"/>
            <a:ext cx="0" cy="4969224"/>
          </a:xfrm>
          <a:prstGeom prst="line">
            <a:avLst/>
          </a:prstGeom>
          <a:ln>
            <a:solidFill>
              <a:srgbClr val="718A9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aph of negative and negative&#10;&#10;Description automatically generated">
            <a:extLst>
              <a:ext uri="{FF2B5EF4-FFF2-40B4-BE49-F238E27FC236}">
                <a16:creationId xmlns:a16="http://schemas.microsoft.com/office/drawing/2014/main" id="{FD1B750B-FA91-31B2-202D-873171538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204783"/>
            <a:ext cx="5303109" cy="53545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0CE3A1-016A-2726-31B1-6520B2CC5EEF}"/>
              </a:ext>
            </a:extLst>
          </p:cNvPr>
          <p:cNvSpPr txBox="1"/>
          <p:nvPr/>
        </p:nvSpPr>
        <p:spPr>
          <a:xfrm>
            <a:off x="562950" y="926105"/>
            <a:ext cx="5047093" cy="5395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4E6E81"/>
                </a:solidFill>
                <a:latin typeface="Arial"/>
                <a:cs typeface="Arial"/>
              </a:rPr>
              <a:t> </a:t>
            </a:r>
            <a:r>
              <a:rPr lang="en-US" sz="3200" b="1">
                <a:solidFill>
                  <a:srgbClr val="C00000"/>
                </a:solidFill>
                <a:latin typeface="Arial"/>
                <a:cs typeface="Arial"/>
              </a:rPr>
              <a:t>What It Tells Us</a:t>
            </a:r>
            <a:endParaRPr lang="en-US" sz="3200">
              <a:solidFill>
                <a:srgbClr val="C00000"/>
              </a:solidFill>
              <a:latin typeface="Arial"/>
              <a:cs typeface="Arial"/>
            </a:endParaRPr>
          </a:p>
          <a:p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fill</a:t>
            </a:r>
          </a:p>
          <a:p>
            <a:pPr marL="342900" indent="-342900">
              <a:buFont typeface="Wingdings"/>
              <a:buChar char="q"/>
            </a:pPr>
            <a:r>
              <a:rPr lang="en-US" sz="2400">
                <a:latin typeface="Arial"/>
                <a:cs typeface="Arial"/>
              </a:rPr>
              <a:t>Positive sentiments </a:t>
            </a:r>
            <a:r>
              <a:rPr lang="en-US" sz="2400" b="1">
                <a:latin typeface="Arial"/>
                <a:cs typeface="Arial"/>
              </a:rPr>
              <a:t>(155,893) </a:t>
            </a:r>
            <a:r>
              <a:rPr lang="en-US" sz="2400">
                <a:latin typeface="Arial"/>
                <a:cs typeface="Arial"/>
              </a:rPr>
              <a:t>are significantly higher than negative ones </a:t>
            </a:r>
            <a:r>
              <a:rPr lang="en-US" sz="2400" b="1">
                <a:latin typeface="Arial"/>
                <a:cs typeface="Arial"/>
              </a:rPr>
              <a:t>(101,691)</a:t>
            </a:r>
            <a:r>
              <a:rPr lang="en-US" sz="2400">
                <a:latin typeface="Arial"/>
                <a:cs typeface="Arial"/>
              </a:rPr>
              <a:t>, showing overall positive feedback.​ </a:t>
            </a:r>
            <a:endParaRPr lang="en-US" sz="2400"/>
          </a:p>
          <a:p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fill</a:t>
            </a:r>
          </a:p>
          <a:p>
            <a:pPr marL="342900" indent="-342900">
              <a:buFont typeface="Wingdings"/>
              <a:buChar char="q"/>
            </a:pPr>
            <a:r>
              <a:rPr lang="en-US" sz="2400">
                <a:latin typeface="Arial"/>
                <a:cs typeface="Arial"/>
              </a:rPr>
              <a:t>​ The difference of </a:t>
            </a:r>
            <a:r>
              <a:rPr lang="en-US" sz="2400" b="1">
                <a:latin typeface="Arial"/>
                <a:cs typeface="Arial"/>
              </a:rPr>
              <a:t>54,202</a:t>
            </a:r>
            <a:r>
              <a:rPr lang="en-US" sz="2400">
                <a:latin typeface="Arial"/>
                <a:cs typeface="Arial"/>
              </a:rPr>
              <a:t> highlights a strong lean toward positivity.​ </a:t>
            </a:r>
            <a:endParaRPr lang="en-US" sz="2400"/>
          </a:p>
          <a:p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fill</a:t>
            </a:r>
            <a:endParaRPr lang="en-US">
              <a:solidFill>
                <a:schemeClr val="bg1"/>
              </a:solidFill>
            </a:endParaRPr>
          </a:p>
          <a:p>
            <a:pPr marL="342900" indent="-342900">
              <a:buFont typeface="Wingdings"/>
              <a:buChar char="q"/>
            </a:pPr>
            <a:r>
              <a:rPr lang="en-US" sz="2400">
                <a:latin typeface="Arial"/>
                <a:cs typeface="Arial"/>
              </a:rPr>
              <a:t>While positivity dominates, </a:t>
            </a:r>
            <a:r>
              <a:rPr lang="en-US" sz="2400" b="1">
                <a:latin typeface="Arial"/>
                <a:cs typeface="Arial"/>
              </a:rPr>
              <a:t>40%</a:t>
            </a:r>
            <a:r>
              <a:rPr lang="en-US" sz="2400">
                <a:latin typeface="Arial"/>
                <a:cs typeface="Arial"/>
              </a:rPr>
              <a:t> of sentiments are negative, indicating areas for improvement.</a:t>
            </a:r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EBEFC-8886-0737-2892-4BC6E48CFF8F}"/>
              </a:ext>
            </a:extLst>
          </p:cNvPr>
          <p:cNvSpPr txBox="1"/>
          <p:nvPr/>
        </p:nvSpPr>
        <p:spPr>
          <a:xfrm>
            <a:off x="11755496" y="6433244"/>
            <a:ext cx="4358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079575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857C5-1EE4-B5B2-67C7-13BD1536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31" y="-844"/>
            <a:ext cx="11300108" cy="1325563"/>
          </a:xfrm>
        </p:spPr>
        <p:txBody>
          <a:bodyPr>
            <a:noAutofit/>
          </a:bodyPr>
          <a:lstStyle/>
          <a:p>
            <a:r>
              <a:rPr lang="en-US" sz="4600" b="1">
                <a:latin typeface="Arial"/>
                <a:ea typeface="Verdana"/>
                <a:cs typeface="Arial"/>
              </a:rPr>
              <a:t>Statistical Modeling- Linear Regression</a:t>
            </a:r>
          </a:p>
        </p:txBody>
      </p:sp>
      <p:pic>
        <p:nvPicPr>
          <p:cNvPr id="3" name="Picture 2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E297A725-BB51-FE4A-0300-1AC2704A1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" y="5743872"/>
            <a:ext cx="1940535" cy="1107634"/>
          </a:xfrm>
          <a:prstGeom prst="rect">
            <a:avLst/>
          </a:prstGeom>
        </p:spPr>
      </p:pic>
      <p:pic>
        <p:nvPicPr>
          <p:cNvPr id="4" name="Picture 3" descr="A graph with red dots&#10;&#10;Description automatically generated">
            <a:extLst>
              <a:ext uri="{FF2B5EF4-FFF2-40B4-BE49-F238E27FC236}">
                <a16:creationId xmlns:a16="http://schemas.microsoft.com/office/drawing/2014/main" id="{3B2A223C-55B5-C106-CDDE-C75FA2A9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076" y="1129971"/>
            <a:ext cx="5393945" cy="5365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90B378-AB4B-09BA-73DF-09D40DB8ADA2}"/>
              </a:ext>
            </a:extLst>
          </p:cNvPr>
          <p:cNvSpPr txBox="1"/>
          <p:nvPr/>
        </p:nvSpPr>
        <p:spPr>
          <a:xfrm>
            <a:off x="456810" y="1262846"/>
            <a:ext cx="5002372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Arial"/>
                <a:ea typeface="+mn-lt"/>
                <a:cs typeface="Arial"/>
              </a:rPr>
              <a:t>What It Tells Us</a:t>
            </a:r>
            <a:endParaRPr lang="en-US" sz="3200">
              <a:solidFill>
                <a:srgbClr val="C00000"/>
              </a:solidFill>
              <a:latin typeface="Arial"/>
              <a:cs typeface="Arial"/>
            </a:endParaRPr>
          </a:p>
          <a:p>
            <a:r>
              <a:rPr lang="en-US" sz="1000" b="1">
                <a:solidFill>
                  <a:schemeClr val="bg1"/>
                </a:solidFill>
                <a:latin typeface="Arial"/>
                <a:ea typeface="+mn-lt"/>
                <a:cs typeface="Arial"/>
              </a:rPr>
              <a:t>fill</a:t>
            </a:r>
          </a:p>
          <a:p>
            <a:pPr marL="342900" indent="-342900">
              <a:buFont typeface="Wingdings"/>
              <a:buChar char="q"/>
            </a:pPr>
            <a:r>
              <a:rPr lang="en-US" sz="2400">
                <a:latin typeface="Arial"/>
                <a:ea typeface="+mn-lt"/>
                <a:cs typeface="Arial"/>
              </a:rPr>
              <a:t>Noticeable upward trend, indicating a </a:t>
            </a:r>
            <a:r>
              <a:rPr lang="en-US" sz="2400" b="1">
                <a:latin typeface="Arial"/>
                <a:ea typeface="+mn-lt"/>
                <a:cs typeface="Arial"/>
              </a:rPr>
              <a:t>Positive correlation</a:t>
            </a:r>
            <a:r>
              <a:rPr lang="en-US" sz="2400">
                <a:latin typeface="Arial"/>
                <a:ea typeface="+mn-lt"/>
                <a:cs typeface="Arial"/>
              </a:rPr>
              <a:t> between actual and predicted sentiment scores.</a:t>
            </a:r>
            <a:endParaRPr lang="en-US" sz="2400">
              <a:latin typeface="Arial"/>
              <a:cs typeface="Arial"/>
            </a:endParaRPr>
          </a:p>
          <a:p>
            <a:pPr marL="342900" indent="-342900">
              <a:buFont typeface="Wingdings"/>
              <a:buChar char="q"/>
            </a:pPr>
            <a:endParaRPr lang="en-US" sz="2400">
              <a:latin typeface="Arial"/>
              <a:cs typeface="Arial"/>
            </a:endParaRPr>
          </a:p>
          <a:p>
            <a:pPr marL="342900" indent="-342900">
              <a:buFont typeface="Wingdings"/>
              <a:buChar char="q"/>
            </a:pPr>
            <a:r>
              <a:rPr lang="en-US" sz="2400" b="1">
                <a:latin typeface="Arial"/>
                <a:ea typeface="+mn-lt"/>
                <a:cs typeface="Arial"/>
              </a:rPr>
              <a:t>Outliers</a:t>
            </a:r>
            <a:r>
              <a:rPr lang="en-US" sz="2400">
                <a:latin typeface="Arial"/>
                <a:ea typeface="+mn-lt"/>
                <a:cs typeface="Arial"/>
              </a:rPr>
              <a:t> deviate significantly from the trend, suggesting areas where the model's predictions were less accurate.</a:t>
            </a:r>
            <a:endParaRPr lang="en-US" sz="2400">
              <a:latin typeface="Arial"/>
              <a:cs typeface="Arial"/>
            </a:endParaRPr>
          </a:p>
          <a:p>
            <a:endParaRPr lang="en-US" sz="2400"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A4E6A-0257-188A-D1EC-6F601241C50E}"/>
              </a:ext>
            </a:extLst>
          </p:cNvPr>
          <p:cNvCxnSpPr/>
          <p:nvPr/>
        </p:nvCxnSpPr>
        <p:spPr>
          <a:xfrm>
            <a:off x="5702087" y="1703114"/>
            <a:ext cx="0" cy="4969224"/>
          </a:xfrm>
          <a:prstGeom prst="line">
            <a:avLst/>
          </a:prstGeom>
          <a:ln>
            <a:solidFill>
              <a:srgbClr val="718A9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A8F8A2-47FC-50B0-0A76-A6CAB3FF62EA}"/>
              </a:ext>
            </a:extLst>
          </p:cNvPr>
          <p:cNvSpPr txBox="1"/>
          <p:nvPr/>
        </p:nvSpPr>
        <p:spPr>
          <a:xfrm>
            <a:off x="11755496" y="6433244"/>
            <a:ext cx="4358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02016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857C5-1EE4-B5B2-67C7-13BD1536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51" y="113764"/>
            <a:ext cx="3727121" cy="876775"/>
          </a:xfrm>
        </p:spPr>
        <p:txBody>
          <a:bodyPr>
            <a:normAutofit/>
          </a:bodyPr>
          <a:lstStyle/>
          <a:p>
            <a:r>
              <a:rPr lang="en-US">
                <a:latin typeface="Arial"/>
                <a:ea typeface="Verdana"/>
                <a:cs typeface="Arial"/>
              </a:rPr>
              <a:t>Conclusion:</a:t>
            </a:r>
          </a:p>
        </p:txBody>
      </p:sp>
      <p:pic>
        <p:nvPicPr>
          <p:cNvPr id="10" name="Picture 9" descr="A red and grey logo&#10;&#10;Description automatically generated">
            <a:extLst>
              <a:ext uri="{FF2B5EF4-FFF2-40B4-BE49-F238E27FC236}">
                <a16:creationId xmlns:a16="http://schemas.microsoft.com/office/drawing/2014/main" id="{97C7115E-3455-9FE2-A6B3-F3A283BECD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442" r="-236" b="30379"/>
          <a:stretch/>
        </p:blipFill>
        <p:spPr>
          <a:xfrm>
            <a:off x="86264" y="5916790"/>
            <a:ext cx="3709398" cy="859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6E3506-7849-D80B-BDC7-89F807C79A3B}"/>
              </a:ext>
            </a:extLst>
          </p:cNvPr>
          <p:cNvSpPr txBox="1"/>
          <p:nvPr/>
        </p:nvSpPr>
        <p:spPr>
          <a:xfrm>
            <a:off x="11755496" y="6433244"/>
            <a:ext cx="4358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EF498-3865-B2B4-2EB0-58739EFCC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47" y="-163637"/>
            <a:ext cx="10518320" cy="63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56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70DC7AD5-F147-5792-199E-28E2ED568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9" y="6037004"/>
            <a:ext cx="1678383" cy="815231"/>
          </a:xfrm>
          <a:prstGeom prst="rect">
            <a:avLst/>
          </a:prstGeom>
        </p:spPr>
      </p:pic>
      <p:pic>
        <p:nvPicPr>
          <p:cNvPr id="1026" name="Picture 2" descr="a person holding a light bulb in their hand">
            <a:extLst>
              <a:ext uri="{FF2B5EF4-FFF2-40B4-BE49-F238E27FC236}">
                <a16:creationId xmlns:a16="http://schemas.microsoft.com/office/drawing/2014/main" id="{AC1F1EDD-E6E4-BFE3-5BAE-2014E1105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-5765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A570EC-38D4-1435-764A-8E70D52CC427}"/>
              </a:ext>
            </a:extLst>
          </p:cNvPr>
          <p:cNvSpPr txBox="1"/>
          <p:nvPr/>
        </p:nvSpPr>
        <p:spPr>
          <a:xfrm>
            <a:off x="194033" y="249622"/>
            <a:ext cx="7426414" cy="56630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>
                <a:latin typeface="Arial"/>
                <a:cs typeface="Arial"/>
              </a:rPr>
              <a:t>Imagine This:</a:t>
            </a:r>
          </a:p>
          <a:p>
            <a:pPr algn="ctr"/>
            <a:endParaRPr lang="en-US">
              <a:latin typeface="Arial"/>
              <a:cs typeface="Arial"/>
            </a:endParaRPr>
          </a:p>
          <a:p>
            <a:pPr algn="ctr"/>
            <a:r>
              <a:rPr lang="en-US" sz="3200">
                <a:solidFill>
                  <a:srgbClr val="E62B1E"/>
                </a:solidFill>
                <a:latin typeface="Arial"/>
                <a:cs typeface="Arial"/>
              </a:rPr>
              <a:t>One TED Talk, delivered on a small stage, sparks a global movement, and inspires millions. </a:t>
            </a:r>
            <a:endParaRPr lang="en-US">
              <a:solidFill>
                <a:srgbClr val="E62B1E"/>
              </a:solidFill>
              <a:latin typeface="Aptos" panose="020B0004020202020204"/>
              <a:cs typeface="Arial"/>
            </a:endParaRPr>
          </a:p>
          <a:p>
            <a:pPr algn="ctr"/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fill</a:t>
            </a:r>
            <a:br>
              <a:rPr lang="en-US" sz="3200">
                <a:latin typeface="Arial"/>
                <a:cs typeface="Arial"/>
              </a:rPr>
            </a:br>
            <a:r>
              <a:rPr lang="en-US" sz="3600" b="1">
                <a:solidFill>
                  <a:srgbClr val="C00000"/>
                </a:solidFill>
                <a:latin typeface="Arial"/>
                <a:cs typeface="Arial"/>
              </a:rPr>
              <a:t>But not all ideas spread equally.</a:t>
            </a:r>
            <a:endParaRPr lang="en-US" sz="3600" b="1">
              <a:solidFill>
                <a:srgbClr val="C00000"/>
              </a:solidFill>
              <a:latin typeface="Aptos" panose="020B0004020202020204"/>
              <a:cs typeface="Arial"/>
            </a:endParaRPr>
          </a:p>
          <a:p>
            <a:pPr algn="ctr"/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fill</a:t>
            </a:r>
          </a:p>
          <a:p>
            <a:pPr algn="ctr"/>
            <a:r>
              <a:rPr lang="en-US" sz="3200">
                <a:solidFill>
                  <a:srgbClr val="E62B1E"/>
                </a:solidFill>
                <a:latin typeface="Arial"/>
                <a:cs typeface="Arial"/>
              </a:rPr>
              <a:t>Today, we’ll uncover how data can shed light on the key factors that drive TED event success and make an </a:t>
            </a:r>
            <a:r>
              <a:rPr lang="en-US" sz="3200" i="1">
                <a:solidFill>
                  <a:srgbClr val="E62B1E"/>
                </a:solidFill>
                <a:latin typeface="Arial"/>
                <a:cs typeface="Arial"/>
              </a:rPr>
              <a:t>idea worth spreading</a:t>
            </a:r>
            <a:r>
              <a:rPr lang="en-US" sz="3200">
                <a:solidFill>
                  <a:srgbClr val="E62B1E"/>
                </a:solidFill>
                <a:latin typeface="Arial"/>
                <a:cs typeface="Arial"/>
              </a:rPr>
              <a:t> truly unstoppable.</a:t>
            </a:r>
            <a:endParaRPr lang="en-US">
              <a:solidFill>
                <a:srgbClr val="E62B1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7DAA8C-D94A-ADB3-90A5-847D9B29146A}"/>
              </a:ext>
            </a:extLst>
          </p:cNvPr>
          <p:cNvSpPr txBox="1"/>
          <p:nvPr/>
        </p:nvSpPr>
        <p:spPr>
          <a:xfrm>
            <a:off x="11891567" y="6487672"/>
            <a:ext cx="313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857C5-1EE4-B5B2-67C7-13BD1536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Arial"/>
                <a:cs typeface="Arial"/>
              </a:rPr>
              <a:t>Thank You! </a:t>
            </a:r>
            <a:br>
              <a:rPr lang="en-US" sz="6000" kern="120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6000" kern="1200">
                <a:solidFill>
                  <a:schemeClr val="tx1"/>
                </a:solidFill>
                <a:latin typeface="Arial"/>
                <a:cs typeface="Arial"/>
              </a:rPr>
              <a:t>Questions?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18989-1C35-6D5C-A169-BC35713D8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19" y="4847090"/>
            <a:ext cx="11548872" cy="1818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FADDCA-19B1-D3ED-8600-623DC00585F0}"/>
              </a:ext>
            </a:extLst>
          </p:cNvPr>
          <p:cNvSpPr txBox="1"/>
          <p:nvPr/>
        </p:nvSpPr>
        <p:spPr>
          <a:xfrm>
            <a:off x="11725313" y="6487672"/>
            <a:ext cx="4796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20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B05BF3-CDDA-E9B8-D962-F046D47635E1}"/>
              </a:ext>
            </a:extLst>
          </p:cNvPr>
          <p:cNvSpPr txBox="1">
            <a:spLocks/>
          </p:cNvSpPr>
          <p:nvPr/>
        </p:nvSpPr>
        <p:spPr>
          <a:xfrm>
            <a:off x="2780406" y="2931146"/>
            <a:ext cx="6617330" cy="9116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i="1">
                <a:solidFill>
                  <a:srgbClr val="E62B1E"/>
                </a:solidFill>
                <a:latin typeface="Arial"/>
                <a:cs typeface="Arial"/>
              </a:rPr>
              <a:t>"Without data, you're just another person with an opinion."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E828C126-89A6-B632-9054-D61913F9D3CA}"/>
              </a:ext>
            </a:extLst>
          </p:cNvPr>
          <p:cNvSpPr txBox="1"/>
          <p:nvPr/>
        </p:nvSpPr>
        <p:spPr>
          <a:xfrm>
            <a:off x="6633284" y="3837525"/>
            <a:ext cx="3490639" cy="4760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>
                <a:latin typeface="Arial"/>
                <a:cs typeface="Arial"/>
              </a:rPr>
              <a:t>~ W. Edwards Deming</a:t>
            </a:r>
          </a:p>
        </p:txBody>
      </p:sp>
    </p:spTree>
    <p:extLst>
      <p:ext uri="{BB962C8B-B14F-4D97-AF65-F5344CB8AC3E}">
        <p14:creationId xmlns:p14="http://schemas.microsoft.com/office/powerpoint/2010/main" val="1039021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>
            <a:off x="11691141" y="134559"/>
            <a:ext cx="366300" cy="366300"/>
          </a:xfrm>
          <a:custGeom>
            <a:avLst/>
            <a:gdLst/>
            <a:ahLst/>
            <a:cxnLst/>
            <a:rect l="l" t="t" r="r" b="b"/>
            <a:pathLst>
              <a:path w="549450" h="549450">
                <a:moveTo>
                  <a:pt x="0" y="0"/>
                </a:moveTo>
                <a:lnTo>
                  <a:pt x="549450" y="0"/>
                </a:lnTo>
                <a:lnTo>
                  <a:pt x="549450" y="549450"/>
                </a:lnTo>
                <a:lnTo>
                  <a:pt x="0" y="549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TextBox 47"/>
          <p:cNvSpPr txBox="1"/>
          <p:nvPr/>
        </p:nvSpPr>
        <p:spPr>
          <a:xfrm>
            <a:off x="561109" y="434515"/>
            <a:ext cx="5763139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50"/>
              </a:lnSpc>
              <a:spcBef>
                <a:spcPct val="0"/>
              </a:spcBef>
            </a:pPr>
            <a:r>
              <a:rPr lang="en-US" sz="4800" b="1">
                <a:solidFill>
                  <a:srgbClr val="000000"/>
                </a:solidFill>
                <a:latin typeface="Arial"/>
                <a:ea typeface="Helvetica World Bold"/>
                <a:cs typeface="Helvetica World Bold"/>
                <a:sym typeface="Helvetica World Bold"/>
              </a:rPr>
              <a:t>Agenda:</a:t>
            </a:r>
          </a:p>
        </p:txBody>
      </p:sp>
      <p:pic>
        <p:nvPicPr>
          <p:cNvPr id="54" name="Picture 53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95E19563-E0AB-C2AB-4358-AE2286658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9" y="5891465"/>
            <a:ext cx="1819382" cy="960770"/>
          </a:xfrm>
          <a:prstGeom prst="rect">
            <a:avLst/>
          </a:prstGeom>
        </p:spPr>
      </p:pic>
      <p:pic>
        <p:nvPicPr>
          <p:cNvPr id="57" name="Picture 56" descr="A diagram of a spiral with arrows and icons&#10;&#10;Description automatically generated">
            <a:extLst>
              <a:ext uri="{FF2B5EF4-FFF2-40B4-BE49-F238E27FC236}">
                <a16:creationId xmlns:a16="http://schemas.microsoft.com/office/drawing/2014/main" id="{8668C002-225C-28EA-8C61-B399CB2B8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361" y="-512616"/>
            <a:ext cx="9180621" cy="7730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6EFF6C-88D8-C932-E154-7CCB10D11411}"/>
              </a:ext>
            </a:extLst>
          </p:cNvPr>
          <p:cNvSpPr txBox="1"/>
          <p:nvPr/>
        </p:nvSpPr>
        <p:spPr>
          <a:xfrm>
            <a:off x="11891567" y="6487672"/>
            <a:ext cx="313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3BFC14C-16BE-D048-58DE-29E6BEEA9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000" y="-24690"/>
            <a:ext cx="7179131" cy="6871806"/>
          </a:xfrm>
          <a:prstGeom prst="rect">
            <a:avLst/>
          </a:prstGeom>
        </p:spPr>
      </p:pic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B5C5F91A-1FDE-B0B3-8971-A6BC0265CAEF}"/>
              </a:ext>
            </a:extLst>
          </p:cNvPr>
          <p:cNvSpPr/>
          <p:nvPr/>
        </p:nvSpPr>
        <p:spPr>
          <a:xfrm rot="5400000">
            <a:off x="166616" y="-210635"/>
            <a:ext cx="2406045" cy="2799571"/>
          </a:xfrm>
          <a:prstGeom prst="rtTriangle">
            <a:avLst/>
          </a:prstGeom>
          <a:solidFill>
            <a:srgbClr val="FF0004">
              <a:alpha val="33000"/>
            </a:srgbClr>
          </a:solidFill>
          <a:ln>
            <a:solidFill>
              <a:srgbClr val="FF0004">
                <a:alpha val="32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5F0086-6CF4-6B13-0F3F-ED076FD56724}"/>
              </a:ext>
            </a:extLst>
          </p:cNvPr>
          <p:cNvSpPr/>
          <p:nvPr/>
        </p:nvSpPr>
        <p:spPr>
          <a:xfrm>
            <a:off x="357390" y="452694"/>
            <a:ext cx="4812858" cy="107217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4">
                <a:alpha val="32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FF63-E8E0-42FB-3FA9-10CF5BB8B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31" y="156575"/>
            <a:ext cx="4774446" cy="123925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b="1" kern="1200">
                <a:latin typeface="Arial"/>
                <a:cs typeface="Arial"/>
              </a:rPr>
              <a:t>Why this data?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EFE7B-5F8A-52D7-D1AE-5AD5F6971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0166" y="2224137"/>
            <a:ext cx="4346656" cy="276885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>
                <a:solidFill>
                  <a:srgbClr val="C00000"/>
                </a:solidFill>
                <a:latin typeface="Arial"/>
                <a:ea typeface="Calibri"/>
                <a:cs typeface="Arial"/>
              </a:rPr>
              <a:t>Insights: </a:t>
            </a:r>
            <a:endParaRPr lang="en-US"/>
          </a:p>
          <a:p>
            <a:pPr marL="342900" indent="-342900"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Calibri"/>
                <a:cs typeface="Arial"/>
              </a:rPr>
              <a:t>What topics resonate most with audiences?</a:t>
            </a:r>
          </a:p>
          <a:p>
            <a:pPr marL="342900" indent="-342900"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Calibri"/>
                <a:cs typeface="Arial"/>
              </a:rPr>
              <a:t>How do view counts correlate with engagement metrics?</a:t>
            </a:r>
          </a:p>
        </p:txBody>
      </p:sp>
      <p:pic>
        <p:nvPicPr>
          <p:cNvPr id="5" name="Picture 4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816E1A3A-496F-554B-3D32-65CE38564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49" y="5690182"/>
            <a:ext cx="2178816" cy="1162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5ED30-16BD-3A18-BD72-FF6475855B73}"/>
              </a:ext>
            </a:extLst>
          </p:cNvPr>
          <p:cNvSpPr txBox="1"/>
          <p:nvPr/>
        </p:nvSpPr>
        <p:spPr>
          <a:xfrm>
            <a:off x="11891567" y="6487672"/>
            <a:ext cx="313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8285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rgbClr val="E62B1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8B3EB2-DF34-6771-B7FA-B21FA3D5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859" b="213"/>
          <a:stretch/>
        </p:blipFill>
        <p:spPr>
          <a:xfrm>
            <a:off x="1878157" y="1468030"/>
            <a:ext cx="7040753" cy="5378138"/>
          </a:xfrm>
          <a:prstGeom prst="rect">
            <a:avLst/>
          </a:prstGeom>
        </p:spPr>
      </p:pic>
      <p:pic>
        <p:nvPicPr>
          <p:cNvPr id="9" name="Picture 8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506605F3-BC5D-E3A9-12E4-4A6EB10B0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" y="5866967"/>
            <a:ext cx="1872096" cy="984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5B2ACA-E41E-E129-3B30-1F7E1E1B99BC}"/>
              </a:ext>
            </a:extLst>
          </p:cNvPr>
          <p:cNvSpPr txBox="1"/>
          <p:nvPr/>
        </p:nvSpPr>
        <p:spPr>
          <a:xfrm>
            <a:off x="460989" y="663522"/>
            <a:ext cx="11280960" cy="667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 spc="200">
                <a:solidFill>
                  <a:srgbClr val="000000"/>
                </a:solidFill>
                <a:latin typeface="Arial"/>
                <a:ea typeface="Helios Extended Bold"/>
                <a:cs typeface="Arial"/>
                <a:sym typeface="Helios Extended Bold"/>
              </a:rPr>
              <a:t>TED Talks Significance &amp; Impacts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AB96A-065D-FBAB-0E59-F16FD726D2B2}"/>
              </a:ext>
            </a:extLst>
          </p:cNvPr>
          <p:cNvSpPr txBox="1"/>
          <p:nvPr/>
        </p:nvSpPr>
        <p:spPr>
          <a:xfrm>
            <a:off x="11891567" y="6487672"/>
            <a:ext cx="313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01299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white square with black text&#10;&#10;Description automatically generated">
            <a:extLst>
              <a:ext uri="{FF2B5EF4-FFF2-40B4-BE49-F238E27FC236}">
                <a16:creationId xmlns:a16="http://schemas.microsoft.com/office/drawing/2014/main" id="{541750DA-C378-E524-20D4-6CA1C739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" y="1643068"/>
            <a:ext cx="12191768" cy="4403465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E2F8DC0-836D-C120-2527-3FA29E749DAE}"/>
              </a:ext>
            </a:extLst>
          </p:cNvPr>
          <p:cNvSpPr txBox="1"/>
          <p:nvPr/>
        </p:nvSpPr>
        <p:spPr>
          <a:xfrm>
            <a:off x="919647" y="409523"/>
            <a:ext cx="10352707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800" b="1" spc="200">
                <a:solidFill>
                  <a:srgbClr val="000000"/>
                </a:solidFill>
                <a:latin typeface="Arial"/>
                <a:ea typeface="Helios Extended Bold"/>
                <a:cs typeface="Arial"/>
                <a:sym typeface="Helios Extended Bold"/>
              </a:rPr>
              <a:t>TED Talks Metadata:</a:t>
            </a:r>
          </a:p>
        </p:txBody>
      </p:sp>
      <p:pic>
        <p:nvPicPr>
          <p:cNvPr id="7" name="Picture 6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52063031-B5F7-1B15-C3AA-A9DC7FE1F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26626"/>
            <a:ext cx="1733118" cy="831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E7FEF-622B-7AC7-89C0-D9993C1F0687}"/>
              </a:ext>
            </a:extLst>
          </p:cNvPr>
          <p:cNvSpPr txBox="1"/>
          <p:nvPr/>
        </p:nvSpPr>
        <p:spPr>
          <a:xfrm>
            <a:off x="1973729" y="6390443"/>
            <a:ext cx="824700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rial"/>
                <a:cs typeface="Arial"/>
              </a:rPr>
              <a:t>All Ted Talks uploaded to TED.com through Sept. 21, 2017.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2F47A-3295-5D25-B298-AF4E03C59B57}"/>
              </a:ext>
            </a:extLst>
          </p:cNvPr>
          <p:cNvSpPr txBox="1"/>
          <p:nvPr/>
        </p:nvSpPr>
        <p:spPr>
          <a:xfrm>
            <a:off x="11891567" y="6487672"/>
            <a:ext cx="313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3432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Content Placeholder 3">
            <a:extLst>
              <a:ext uri="{FF2B5EF4-FFF2-40B4-BE49-F238E27FC236}">
                <a16:creationId xmlns:a16="http://schemas.microsoft.com/office/drawing/2014/main" id="{26B3355B-6D65-863D-0AFF-84122BD25B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3951018"/>
              </p:ext>
            </p:extLst>
          </p:nvPr>
        </p:nvGraphicFramePr>
        <p:xfrm>
          <a:off x="838200" y="1213199"/>
          <a:ext cx="10515600" cy="429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6" name="Rectangle 185">
            <a:extLst>
              <a:ext uri="{FF2B5EF4-FFF2-40B4-BE49-F238E27FC236}">
                <a16:creationId xmlns:a16="http://schemas.microsoft.com/office/drawing/2014/main" id="{D60353A9-7F0A-7BB9-E686-844FDD62428B}"/>
              </a:ext>
            </a:extLst>
          </p:cNvPr>
          <p:cNvSpPr/>
          <p:nvPr/>
        </p:nvSpPr>
        <p:spPr>
          <a:xfrm flipV="1">
            <a:off x="491225" y="3344053"/>
            <a:ext cx="11222967" cy="4888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9B817D0A-D1EF-B05B-45E5-ABF3A1FDC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925984"/>
            <a:ext cx="1776250" cy="932016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41D706A2-D187-5EDA-11A4-B42680E1DF6E}"/>
              </a:ext>
            </a:extLst>
          </p:cNvPr>
          <p:cNvSpPr txBox="1"/>
          <p:nvPr/>
        </p:nvSpPr>
        <p:spPr>
          <a:xfrm>
            <a:off x="919647" y="409523"/>
            <a:ext cx="10352707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800" b="1">
                <a:latin typeface="Arial"/>
                <a:ea typeface="Verdana"/>
                <a:cs typeface="Arial"/>
              </a:rPr>
              <a:t>Data Journey</a:t>
            </a:r>
            <a:endParaRPr lang="en-US" sz="4800" b="1" spc="200">
              <a:solidFill>
                <a:srgbClr val="000000"/>
              </a:solidFill>
              <a:latin typeface="Arial"/>
              <a:ea typeface="Helios Extended Bold"/>
              <a:cs typeface="Arial"/>
              <a:sym typeface="Helios Extended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23F29-86AB-EFF6-2FD0-940AA8CAC277}"/>
              </a:ext>
            </a:extLst>
          </p:cNvPr>
          <p:cNvSpPr txBox="1"/>
          <p:nvPr/>
        </p:nvSpPr>
        <p:spPr>
          <a:xfrm>
            <a:off x="11891567" y="6487672"/>
            <a:ext cx="313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27265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2821A-B0C4-44E2-7FF0-ED89623A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600" y="153008"/>
            <a:ext cx="6130637" cy="99018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b="1">
                <a:latin typeface="Arial"/>
                <a:cs typeface="Arial"/>
              </a:rPr>
              <a:t>Raw vs Clean Data</a:t>
            </a:r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5F83CA2-2038-08F2-B0B2-CF2B13724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51" y="1146753"/>
            <a:ext cx="5279387" cy="5542828"/>
          </a:xfrm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F783D06-B717-E696-6AC0-BD0F232C6F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" r="10987" b="258"/>
          <a:stretch/>
        </p:blipFill>
        <p:spPr>
          <a:xfrm>
            <a:off x="5290003" y="1174228"/>
            <a:ext cx="6908598" cy="55522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823716-F562-0C7E-162E-087ECC015E64}"/>
                  </a:ext>
                </a:extLst>
              </p14:cNvPr>
              <p14:cNvContentPartPr/>
              <p14:nvPr/>
            </p14:nvContentPartPr>
            <p14:xfrm>
              <a:off x="63500" y="1407516"/>
              <a:ext cx="2592804" cy="29697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823716-F562-0C7E-162E-087ECC015E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06" y="1299658"/>
                <a:ext cx="2700433" cy="512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EDA0BFE-044B-851B-AEC9-2A8EED22094E}"/>
                  </a:ext>
                </a:extLst>
              </p14:cNvPr>
              <p14:cNvContentPartPr/>
              <p14:nvPr/>
            </p14:nvContentPartPr>
            <p14:xfrm>
              <a:off x="5373687" y="1242221"/>
              <a:ext cx="1367787" cy="63857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EDA0BFE-044B-851B-AEC9-2A8EED2209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19710" y="1135198"/>
                <a:ext cx="1475382" cy="277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D10B5DB-C716-CD80-4C34-B271175535B4}"/>
                  </a:ext>
                </a:extLst>
              </p14:cNvPr>
              <p14:cNvContentPartPr/>
              <p14:nvPr/>
            </p14:nvContentPartPr>
            <p14:xfrm>
              <a:off x="5389562" y="1535906"/>
              <a:ext cx="1403327" cy="1190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D10B5DB-C716-CD80-4C34-B271175535B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35588" y="-2035894"/>
                <a:ext cx="1510915" cy="71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75B0578-816B-CFC5-950C-8140DB2547A6}"/>
                  </a:ext>
                </a:extLst>
              </p14:cNvPr>
              <p14:cNvContentPartPr/>
              <p14:nvPr/>
            </p14:nvContentPartPr>
            <p14:xfrm>
              <a:off x="199463" y="2495998"/>
              <a:ext cx="1205473" cy="1190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75B0578-816B-CFC5-950C-8140DB2547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5470" y="2353126"/>
                <a:ext cx="1313098" cy="297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5AE2A2-42D9-683D-61CB-E45B00451CC7}"/>
                  </a:ext>
                </a:extLst>
              </p14:cNvPr>
              <p14:cNvContentPartPr/>
              <p14:nvPr/>
            </p14:nvContentPartPr>
            <p14:xfrm>
              <a:off x="190500" y="2274203"/>
              <a:ext cx="1150276" cy="2407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5AE2A2-42D9-683D-61CB-E45B00451CC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6513" y="2167985"/>
                <a:ext cx="1257889" cy="236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E87CB1A-49D3-F797-3549-E1F74F554192}"/>
                  </a:ext>
                </a:extLst>
              </p14:cNvPr>
              <p14:cNvContentPartPr/>
              <p14:nvPr/>
            </p14:nvContentPartPr>
            <p14:xfrm>
              <a:off x="135846" y="6068218"/>
              <a:ext cx="1086528" cy="64259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E87CB1A-49D3-F797-3549-E1F74F55419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862" y="5960521"/>
                <a:ext cx="1194137" cy="279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AE5C4CC-63BC-41A5-E162-50C7D6175068}"/>
                  </a:ext>
                </a:extLst>
              </p14:cNvPr>
              <p14:cNvContentPartPr/>
              <p14:nvPr/>
            </p14:nvContentPartPr>
            <p14:xfrm>
              <a:off x="158750" y="5901063"/>
              <a:ext cx="1237628" cy="4015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AE5C4CC-63BC-41A5-E162-50C7D61750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4768" y="5794457"/>
                <a:ext cx="1345232" cy="253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ADA53C4-BBE5-C2B0-476C-41A5E4FE4599}"/>
                  </a:ext>
                </a:extLst>
              </p14:cNvPr>
              <p14:cNvContentPartPr/>
              <p14:nvPr/>
            </p14:nvContentPartPr>
            <p14:xfrm>
              <a:off x="122172" y="6489626"/>
              <a:ext cx="703327" cy="3103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ADA53C4-BBE5-C2B0-476C-41A5E4FE459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208" y="6382626"/>
                <a:ext cx="810895" cy="244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27B089A-E6AF-3FE5-051A-1FAEAFC9F8DE}"/>
                  </a:ext>
                </a:extLst>
              </p14:cNvPr>
              <p14:cNvContentPartPr/>
              <p14:nvPr/>
            </p14:nvContentPartPr>
            <p14:xfrm>
              <a:off x="5430209" y="6233932"/>
              <a:ext cx="578478" cy="7241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27B089A-E6AF-3FE5-051A-1FAEAFC9F8D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76246" y="6126391"/>
                <a:ext cx="686043" cy="287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DECC53B-341C-E3E4-1C64-D0E1BAD5D3FC}"/>
                  </a:ext>
                </a:extLst>
              </p14:cNvPr>
              <p14:cNvContentPartPr/>
              <p14:nvPr/>
            </p14:nvContentPartPr>
            <p14:xfrm>
              <a:off x="5993475" y="3908885"/>
              <a:ext cx="1483649" cy="24145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DECC53B-341C-E3E4-1C64-D0E1BAD5D3F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939485" y="3802363"/>
                <a:ext cx="1591269" cy="236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F0B2B35-3986-DBFE-E215-E11F593BDCD6}"/>
                  </a:ext>
                </a:extLst>
              </p14:cNvPr>
              <p14:cNvContentPartPr/>
              <p14:nvPr/>
            </p14:nvContentPartPr>
            <p14:xfrm>
              <a:off x="5647329" y="3909218"/>
              <a:ext cx="337545" cy="16353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F0B2B35-3986-DBFE-E215-E11F593BDCD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93408" y="3802568"/>
                <a:ext cx="445027" cy="229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DA291DF-2118-ADB9-466C-EE80DFAE343C}"/>
                  </a:ext>
                </a:extLst>
              </p14:cNvPr>
              <p14:cNvContentPartPr/>
              <p14:nvPr/>
            </p14:nvContentPartPr>
            <p14:xfrm>
              <a:off x="5643562" y="4369594"/>
              <a:ext cx="11906" cy="11906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DA291DF-2118-ADB9-466C-EE80DFAE343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57662" y="797794"/>
                <a:ext cx="3571800" cy="71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F05DEC1-BF64-0F3C-071C-6D960332CCEE}"/>
                  </a:ext>
                </a:extLst>
              </p14:cNvPr>
              <p14:cNvContentPartPr/>
              <p14:nvPr/>
            </p14:nvContentPartPr>
            <p14:xfrm>
              <a:off x="5643562" y="4369594"/>
              <a:ext cx="1070025" cy="7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F05DEC1-BF64-0F3C-071C-6D960332CCE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89575" y="4261864"/>
                <a:ext cx="1177639" cy="294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ED8651A-BF26-8DE8-CD95-F31E9836AF03}"/>
                  </a:ext>
                </a:extLst>
              </p14:cNvPr>
              <p14:cNvContentPartPr/>
              <p14:nvPr/>
            </p14:nvContentPartPr>
            <p14:xfrm>
              <a:off x="5582231" y="4805809"/>
              <a:ext cx="1553581" cy="55909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ED8651A-BF26-8DE8-CD95-F31E9836AF0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28237" y="4698977"/>
                <a:ext cx="1661209" cy="269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21B41C5-B0C8-BA59-1CAB-4D8ACA1EFB9A}"/>
                  </a:ext>
                </a:extLst>
              </p14:cNvPr>
              <p14:cNvContentPartPr/>
              <p14:nvPr/>
            </p14:nvContentPartPr>
            <p14:xfrm>
              <a:off x="5730875" y="4885531"/>
              <a:ext cx="1030335" cy="72128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21B41C5-B0C8-BA59-1CAB-4D8ACA1EFB9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676893" y="4778410"/>
                <a:ext cx="1137939" cy="286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F23532D-83A4-478A-B39B-5588B65CAB85}"/>
                  </a:ext>
                </a:extLst>
              </p14:cNvPr>
              <p14:cNvContentPartPr/>
              <p14:nvPr/>
            </p14:nvContentPartPr>
            <p14:xfrm>
              <a:off x="5385671" y="6501631"/>
              <a:ext cx="1519953" cy="58712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F23532D-83A4-478A-B39B-5588B65CAB8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331683" y="6394231"/>
                <a:ext cx="1627570" cy="273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4AC1F19-5443-9D88-0072-E8495D2E6CDB}"/>
                  </a:ext>
                </a:extLst>
              </p14:cNvPr>
              <p14:cNvContentPartPr/>
              <p14:nvPr/>
            </p14:nvContentPartPr>
            <p14:xfrm>
              <a:off x="154501" y="6282185"/>
              <a:ext cx="1337748" cy="32096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4AC1F19-5443-9D88-0072-E8495D2E6CD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0516" y="6175198"/>
                <a:ext cx="1445358" cy="2457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521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C7DB7CCC-E7AA-6F6A-AE95-3BD3E2819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" y="5738472"/>
            <a:ext cx="2472323" cy="1124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5251E2-CCF3-A19F-F6AC-5E49678BF763}"/>
              </a:ext>
            </a:extLst>
          </p:cNvPr>
          <p:cNvSpPr txBox="1"/>
          <p:nvPr/>
        </p:nvSpPr>
        <p:spPr>
          <a:xfrm>
            <a:off x="11891567" y="6487672"/>
            <a:ext cx="313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6F0E3-F951-DC0B-30CC-5C26AC02D61A}"/>
              </a:ext>
            </a:extLst>
          </p:cNvPr>
          <p:cNvSpPr txBox="1"/>
          <p:nvPr/>
        </p:nvSpPr>
        <p:spPr>
          <a:xfrm>
            <a:off x="4107764" y="5252362"/>
            <a:ext cx="742854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Arial"/>
                <a:cs typeface="Arial"/>
              </a:rPr>
              <a:t>Data was cleaned in R </a:t>
            </a:r>
          </a:p>
          <a:p>
            <a:r>
              <a:rPr lang="en-US" sz="2000">
                <a:latin typeface="Arial"/>
                <a:cs typeface="Arial"/>
              </a:rPr>
              <a:t>Extra Columns (Average comments, Average views &amp; Average duration in minutes) were added to the cleaned dataset. 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72A00AA5-884D-99DF-7E63-A80EFDE32553}"/>
              </a:ext>
            </a:extLst>
          </p:cNvPr>
          <p:cNvSpPr txBox="1"/>
          <p:nvPr/>
        </p:nvSpPr>
        <p:spPr>
          <a:xfrm>
            <a:off x="919647" y="409523"/>
            <a:ext cx="10352707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800" b="1" spc="200">
                <a:solidFill>
                  <a:srgbClr val="000000"/>
                </a:solidFill>
                <a:latin typeface="Arial"/>
                <a:ea typeface="Helios Extended Bold"/>
                <a:cs typeface="Arial"/>
                <a:sym typeface="Helios Extended Bold"/>
              </a:rPr>
              <a:t>Data Cleaning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5835B01-D382-3B3D-48D2-95BBE9925EA3}"/>
              </a:ext>
            </a:extLst>
          </p:cNvPr>
          <p:cNvSpPr txBox="1"/>
          <p:nvPr/>
        </p:nvSpPr>
        <p:spPr>
          <a:xfrm>
            <a:off x="3313820" y="1617015"/>
            <a:ext cx="1343105" cy="861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67"/>
              </a:lnSpc>
            </a:pPr>
            <a:r>
              <a:rPr lang="en-US" sz="4800" b="1" spc="267">
                <a:latin typeface="Arial"/>
                <a:ea typeface="Helios Extended Bold"/>
                <a:cs typeface="Arial"/>
                <a:sym typeface="Helios Extended Bold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67DD9-0471-7949-4509-B816A9173268}"/>
              </a:ext>
            </a:extLst>
          </p:cNvPr>
          <p:cNvSpPr txBox="1"/>
          <p:nvPr/>
        </p:nvSpPr>
        <p:spPr>
          <a:xfrm>
            <a:off x="3183578" y="2745019"/>
            <a:ext cx="1644916" cy="576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b="1">
                <a:latin typeface="Arial"/>
                <a:cs typeface="Arial"/>
              </a:rPr>
              <a:t>Duplicates Rows</a:t>
            </a:r>
            <a:endParaRPr lang="en-US" b="1" spc="146">
              <a:solidFill>
                <a:srgbClr val="000000"/>
              </a:solidFill>
              <a:latin typeface="Arial"/>
              <a:ea typeface="Lato"/>
              <a:cs typeface="Arial"/>
              <a:sym typeface="Lato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9C17ACC7-D3EA-4A61-490E-9D1F8BF53B97}"/>
              </a:ext>
            </a:extLst>
          </p:cNvPr>
          <p:cNvSpPr txBox="1"/>
          <p:nvPr/>
        </p:nvSpPr>
        <p:spPr>
          <a:xfrm>
            <a:off x="5034738" y="1630870"/>
            <a:ext cx="1343105" cy="861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67"/>
              </a:lnSpc>
            </a:pPr>
            <a:r>
              <a:rPr lang="en-US" sz="4800" b="1" spc="267">
                <a:solidFill>
                  <a:srgbClr val="C00000"/>
                </a:solidFill>
                <a:latin typeface="Arial"/>
                <a:ea typeface="Helios Extended Bold"/>
                <a:cs typeface="Arial"/>
                <a:sym typeface="Helios Extended Bold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98877B-64EC-D3F1-B79F-9CDF53523FCA}"/>
              </a:ext>
            </a:extLst>
          </p:cNvPr>
          <p:cNvSpPr txBox="1"/>
          <p:nvPr/>
        </p:nvSpPr>
        <p:spPr>
          <a:xfrm>
            <a:off x="4904496" y="2745019"/>
            <a:ext cx="1644916" cy="86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b="1">
                <a:latin typeface="Arial"/>
                <a:cs typeface="Arial"/>
              </a:rPr>
              <a:t>Column with missing Values </a:t>
            </a:r>
            <a:endParaRPr lang="en-US" b="1" spc="146">
              <a:solidFill>
                <a:srgbClr val="000000"/>
              </a:solidFill>
              <a:latin typeface="Arial"/>
              <a:ea typeface="Lato"/>
              <a:cs typeface="Arial"/>
              <a:sym typeface="Lato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0C39AE78-5AF4-43A1-BD69-41A7F351A705}"/>
              </a:ext>
            </a:extLst>
          </p:cNvPr>
          <p:cNvSpPr txBox="1"/>
          <p:nvPr/>
        </p:nvSpPr>
        <p:spPr>
          <a:xfrm>
            <a:off x="6693508" y="1658578"/>
            <a:ext cx="1644916" cy="861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67"/>
              </a:lnSpc>
            </a:pPr>
            <a:r>
              <a:rPr lang="en-US" sz="4800" b="1" spc="267">
                <a:latin typeface="Arial"/>
                <a:ea typeface="Helios Extended Bold"/>
                <a:cs typeface="Arial"/>
                <a:sym typeface="Helios Extended Bold"/>
              </a:rPr>
              <a:t>2550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1F797C-6E52-2659-90E2-14DC4082334E}"/>
              </a:ext>
            </a:extLst>
          </p:cNvPr>
          <p:cNvSpPr txBox="1"/>
          <p:nvPr/>
        </p:nvSpPr>
        <p:spPr>
          <a:xfrm>
            <a:off x="6679130" y="2869857"/>
            <a:ext cx="1644916" cy="281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b="1">
                <a:latin typeface="Arial"/>
                <a:cs typeface="Arial"/>
              </a:rPr>
              <a:t>Rows</a:t>
            </a:r>
            <a:endParaRPr lang="en-US" b="1" spc="146">
              <a:solidFill>
                <a:srgbClr val="000000"/>
              </a:solidFill>
              <a:latin typeface="Arial"/>
              <a:ea typeface="Lato"/>
              <a:cs typeface="Arial"/>
              <a:sym typeface="Lato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E6EF98B2-59A9-8226-E000-444EAE5C1896}"/>
              </a:ext>
            </a:extLst>
          </p:cNvPr>
          <p:cNvSpPr txBox="1"/>
          <p:nvPr/>
        </p:nvSpPr>
        <p:spPr>
          <a:xfrm>
            <a:off x="47665" y="2502687"/>
            <a:ext cx="1343105" cy="861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67"/>
              </a:lnSpc>
            </a:pPr>
            <a:r>
              <a:rPr lang="en-US" sz="4800" b="1" spc="267">
                <a:latin typeface="Arial"/>
                <a:ea typeface="Helios Extended Bold"/>
                <a:cs typeface="Arial"/>
                <a:sym typeface="Helios Extended Bold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1A735D-4C18-CD8E-E0CB-F56D2FE54736}"/>
              </a:ext>
            </a:extLst>
          </p:cNvPr>
          <p:cNvSpPr txBox="1"/>
          <p:nvPr/>
        </p:nvSpPr>
        <p:spPr>
          <a:xfrm>
            <a:off x="-103241" y="3347092"/>
            <a:ext cx="1644916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sz="2000">
                <a:latin typeface="Arial"/>
                <a:cs typeface="Arial"/>
              </a:rPr>
              <a:t>Data Sets</a:t>
            </a:r>
            <a:endParaRPr lang="en-US" sz="2000" spc="146">
              <a:solidFill>
                <a:srgbClr val="000000"/>
              </a:solidFill>
              <a:latin typeface="Arial"/>
              <a:ea typeface="Lato"/>
              <a:cs typeface="Arial"/>
              <a:sym typeface="Lato"/>
            </a:endParaRPr>
          </a:p>
        </p:txBody>
      </p:sp>
      <p:pic>
        <p:nvPicPr>
          <p:cNvPr id="18" name="Graphic 17" descr="Fork In Road with solid fill">
            <a:extLst>
              <a:ext uri="{FF2B5EF4-FFF2-40B4-BE49-F238E27FC236}">
                <a16:creationId xmlns:a16="http://schemas.microsoft.com/office/drawing/2014/main" id="{2F81190D-0E4A-7C02-2F27-0990415D2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0021792" y="2488881"/>
            <a:ext cx="1089163" cy="1089163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F2B4BC66-7BE5-F8DA-C2C8-78BDF99A1668}"/>
              </a:ext>
            </a:extLst>
          </p:cNvPr>
          <p:cNvSpPr txBox="1"/>
          <p:nvPr/>
        </p:nvSpPr>
        <p:spPr>
          <a:xfrm>
            <a:off x="1403129" y="1899808"/>
            <a:ext cx="1913244" cy="79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7"/>
              </a:lnSpc>
            </a:pPr>
            <a:r>
              <a:rPr lang="en-US" sz="2400" b="1" spc="153" err="1">
                <a:latin typeface="Arial"/>
                <a:ea typeface="Heebo Bold"/>
                <a:cs typeface="Arial"/>
                <a:sym typeface="Helios Extended Bold"/>
              </a:rPr>
              <a:t>ted_main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4111511E-38EF-2B64-4947-FD2155B51A70}"/>
              </a:ext>
            </a:extLst>
          </p:cNvPr>
          <p:cNvSpPr txBox="1"/>
          <p:nvPr/>
        </p:nvSpPr>
        <p:spPr>
          <a:xfrm>
            <a:off x="1408440" y="3487453"/>
            <a:ext cx="1677717" cy="784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467"/>
              </a:lnSpc>
              <a:defRPr sz="2000" b="1" spc="153">
                <a:solidFill>
                  <a:srgbClr val="718A9A"/>
                </a:solidFill>
                <a:latin typeface="Heebo Bold"/>
                <a:ea typeface="Heebo Bold"/>
                <a:cs typeface="Heebo Bold"/>
              </a:defRPr>
            </a:lvl1pPr>
          </a:lstStyle>
          <a:p>
            <a:r>
              <a:rPr lang="en-US" sz="2400">
                <a:solidFill>
                  <a:schemeClr val="tx1"/>
                </a:solidFill>
                <a:latin typeface="Arial"/>
                <a:cs typeface="Arial"/>
                <a:sym typeface="Helios Extended Bold"/>
              </a:rPr>
              <a:t>transcript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3F259C36-8FFA-87A7-AB7C-9F1945E551F5}"/>
              </a:ext>
            </a:extLst>
          </p:cNvPr>
          <p:cNvSpPr txBox="1"/>
          <p:nvPr/>
        </p:nvSpPr>
        <p:spPr>
          <a:xfrm>
            <a:off x="3313820" y="3613981"/>
            <a:ext cx="1343105" cy="861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67"/>
              </a:lnSpc>
            </a:pPr>
            <a:r>
              <a:rPr lang="en-US" sz="4800" b="1" spc="267">
                <a:latin typeface="Arial"/>
                <a:ea typeface="Helios Extended Bold"/>
                <a:cs typeface="Arial"/>
                <a:sym typeface="Helios Extended Bold"/>
              </a:rPr>
              <a:t>0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12A8080D-9284-A8F6-2939-FBDF70045C23}"/>
              </a:ext>
            </a:extLst>
          </p:cNvPr>
          <p:cNvSpPr txBox="1"/>
          <p:nvPr/>
        </p:nvSpPr>
        <p:spPr>
          <a:xfrm>
            <a:off x="5071725" y="3613981"/>
            <a:ext cx="1343105" cy="861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67"/>
              </a:lnSpc>
            </a:pPr>
            <a:r>
              <a:rPr lang="en-US" sz="4800" b="1" spc="267">
                <a:latin typeface="Arial"/>
                <a:ea typeface="Helios Extended Bold"/>
                <a:cs typeface="Arial"/>
                <a:sym typeface="Helios Extended Bold"/>
              </a:rPr>
              <a:t>0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E97520A2-A48D-9028-E91B-1BA1D30A4C58}"/>
              </a:ext>
            </a:extLst>
          </p:cNvPr>
          <p:cNvSpPr txBox="1"/>
          <p:nvPr/>
        </p:nvSpPr>
        <p:spPr>
          <a:xfrm>
            <a:off x="6712619" y="3613981"/>
            <a:ext cx="1644916" cy="861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67"/>
              </a:lnSpc>
            </a:pPr>
            <a:r>
              <a:rPr lang="en-US" sz="4800" b="1" spc="267">
                <a:latin typeface="Arial"/>
                <a:ea typeface="Helios Extended Bold"/>
                <a:cs typeface="Arial"/>
                <a:sym typeface="Helios Extended Bold"/>
              </a:rPr>
              <a:t>2471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6B5CDA50-6061-0A9B-96BE-616D295F6C63}"/>
              </a:ext>
            </a:extLst>
          </p:cNvPr>
          <p:cNvSpPr txBox="1"/>
          <p:nvPr/>
        </p:nvSpPr>
        <p:spPr>
          <a:xfrm>
            <a:off x="8723362" y="1684445"/>
            <a:ext cx="1343105" cy="861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67"/>
              </a:lnSpc>
            </a:pPr>
            <a:r>
              <a:rPr lang="en-US" sz="4800" b="1" spc="267">
                <a:latin typeface="Arial"/>
                <a:ea typeface="Helios Extended Bold"/>
                <a:cs typeface="Arial"/>
              </a:rPr>
              <a:t>21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09E1C7-1A69-DCDA-FACA-FBC326939CB6}"/>
              </a:ext>
            </a:extLst>
          </p:cNvPr>
          <p:cNvSpPr txBox="1"/>
          <p:nvPr/>
        </p:nvSpPr>
        <p:spPr>
          <a:xfrm>
            <a:off x="8544112" y="2851212"/>
            <a:ext cx="1644916" cy="281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b="1">
                <a:latin typeface="Arial"/>
                <a:cs typeface="Arial"/>
              </a:rPr>
              <a:t>Columns</a:t>
            </a:r>
            <a:endParaRPr lang="en-US" b="1" spc="146">
              <a:solidFill>
                <a:srgbClr val="000000"/>
              </a:solidFill>
              <a:latin typeface="Arial"/>
              <a:ea typeface="Lato"/>
              <a:cs typeface="Arial"/>
              <a:sym typeface="Lato"/>
            </a:endParaRP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7E2F2F31-256C-1C52-D872-BB50DA7D8756}"/>
              </a:ext>
            </a:extLst>
          </p:cNvPr>
          <p:cNvSpPr txBox="1"/>
          <p:nvPr/>
        </p:nvSpPr>
        <p:spPr>
          <a:xfrm>
            <a:off x="8655324" y="3635189"/>
            <a:ext cx="1343105" cy="861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67"/>
              </a:lnSpc>
            </a:pPr>
            <a:r>
              <a:rPr lang="en-US" sz="4800" b="1" spc="267">
                <a:latin typeface="Arial"/>
                <a:ea typeface="Helios Extended Bold"/>
                <a:cs typeface="Arial"/>
                <a:sym typeface="Helios Extended Bold"/>
              </a:rPr>
              <a:t>2</a:t>
            </a:r>
          </a:p>
        </p:txBody>
      </p:sp>
      <p:pic>
        <p:nvPicPr>
          <p:cNvPr id="34" name="Graphic 33" descr="Fork In Road with solid fill">
            <a:extLst>
              <a:ext uri="{FF2B5EF4-FFF2-40B4-BE49-F238E27FC236}">
                <a16:creationId xmlns:a16="http://schemas.microsoft.com/office/drawing/2014/main" id="{68AE8CD9-B36C-649E-8B17-BEFE72750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319662" y="2607212"/>
            <a:ext cx="1089163" cy="108916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0C39FFC-7267-9D7F-5FE7-5EEDD55436F5}"/>
              </a:ext>
            </a:extLst>
          </p:cNvPr>
          <p:cNvSpPr txBox="1"/>
          <p:nvPr/>
        </p:nvSpPr>
        <p:spPr>
          <a:xfrm>
            <a:off x="11107308" y="2419560"/>
            <a:ext cx="1037027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sz="2000">
                <a:latin typeface="Arial"/>
                <a:cs typeface="Arial"/>
              </a:rPr>
              <a:t>Joined </a:t>
            </a:r>
          </a:p>
          <a:p>
            <a:pPr algn="ctr">
              <a:lnSpc>
                <a:spcPts val="2346"/>
              </a:lnSpc>
            </a:pPr>
            <a:r>
              <a:rPr lang="en-US" sz="2000" spc="146">
                <a:solidFill>
                  <a:srgbClr val="000000"/>
                </a:solidFill>
                <a:latin typeface="Arial"/>
                <a:ea typeface="Lato"/>
                <a:cs typeface="Arial"/>
                <a:sym typeface="Lato"/>
              </a:rPr>
              <a:t>on the </a:t>
            </a:r>
          </a:p>
          <a:p>
            <a:pPr algn="ctr">
              <a:lnSpc>
                <a:spcPts val="2346"/>
              </a:lnSpc>
            </a:pPr>
            <a:r>
              <a:rPr lang="en-US" sz="2000" b="1" spc="146">
                <a:solidFill>
                  <a:srgbClr val="000000"/>
                </a:solidFill>
                <a:latin typeface="Arial"/>
                <a:ea typeface="Lato"/>
                <a:cs typeface="Arial"/>
                <a:sym typeface="Lato"/>
              </a:rPr>
              <a:t>URL</a:t>
            </a:r>
            <a:r>
              <a:rPr lang="en-US" sz="2000" spc="146">
                <a:solidFill>
                  <a:srgbClr val="000000"/>
                </a:solidFill>
                <a:latin typeface="Arial"/>
                <a:ea typeface="Lato"/>
                <a:cs typeface="Arial"/>
                <a:sym typeface="Lato"/>
              </a:rPr>
              <a:t> </a:t>
            </a:r>
          </a:p>
          <a:p>
            <a:pPr algn="ctr">
              <a:lnSpc>
                <a:spcPts val="2346"/>
              </a:lnSpc>
            </a:pPr>
            <a:r>
              <a:rPr lang="en-US" sz="2000" spc="146">
                <a:solidFill>
                  <a:srgbClr val="000000"/>
                </a:solidFill>
                <a:latin typeface="Arial"/>
                <a:ea typeface="Lato"/>
                <a:cs typeface="Arial"/>
                <a:sym typeface="Lato"/>
              </a:rPr>
              <a:t>column </a:t>
            </a:r>
          </a:p>
        </p:txBody>
      </p:sp>
      <p:pic>
        <p:nvPicPr>
          <p:cNvPr id="2050" name="Picture 2" descr="R (programming language) - Wikipedia">
            <a:extLst>
              <a:ext uri="{FF2B5EF4-FFF2-40B4-BE49-F238E27FC236}">
                <a16:creationId xmlns:a16="http://schemas.microsoft.com/office/drawing/2014/main" id="{7E77F7B9-24FA-DDED-1E4F-164665DD9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354" y="5314618"/>
            <a:ext cx="1546236" cy="96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83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  <p:bldP spid="20" grpId="0"/>
      <p:bldP spid="21" grpId="0"/>
      <p:bldP spid="23" grpId="0"/>
      <p:bldP spid="25" grpId="0"/>
      <p:bldP spid="29" grpId="0"/>
      <p:bldP spid="30" grpId="0"/>
      <p:bldP spid="31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TED Event Performance Trends: s An analytical deep dive into TED event success</vt:lpstr>
      <vt:lpstr>PowerPoint Presentation</vt:lpstr>
      <vt:lpstr>PowerPoint Presentation</vt:lpstr>
      <vt:lpstr>Why this data?</vt:lpstr>
      <vt:lpstr>PowerPoint Presentation</vt:lpstr>
      <vt:lpstr>PowerPoint Presentation</vt:lpstr>
      <vt:lpstr>PowerPoint Presentation</vt:lpstr>
      <vt:lpstr>Raw vs Clean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Statistical Modeling- Linear Regression</vt:lpstr>
      <vt:lpstr>Conclusion:</vt:lpstr>
      <vt:lpstr>Thank You!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2024-11-25T14:07:23Z</dcterms:created>
  <dcterms:modified xsi:type="dcterms:W3CDTF">2025-09-10T16:20:20Z</dcterms:modified>
</cp:coreProperties>
</file>